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83" r:id="rId3"/>
    <p:sldId id="308" r:id="rId4"/>
    <p:sldId id="318" r:id="rId5"/>
    <p:sldId id="307" r:id="rId6"/>
    <p:sldId id="319" r:id="rId7"/>
    <p:sldId id="320" r:id="rId8"/>
    <p:sldId id="297" r:id="rId9"/>
    <p:sldId id="321" r:id="rId10"/>
    <p:sldId id="298" r:id="rId11"/>
    <p:sldId id="309" r:id="rId12"/>
    <p:sldId id="310" r:id="rId13"/>
    <p:sldId id="299" r:id="rId14"/>
    <p:sldId id="312" r:id="rId15"/>
    <p:sldId id="313" r:id="rId16"/>
    <p:sldId id="314" r:id="rId17"/>
    <p:sldId id="315" r:id="rId18"/>
    <p:sldId id="322" r:id="rId19"/>
    <p:sldId id="330" r:id="rId20"/>
    <p:sldId id="331" r:id="rId21"/>
    <p:sldId id="332" r:id="rId22"/>
    <p:sldId id="333" r:id="rId23"/>
    <p:sldId id="334" r:id="rId24"/>
    <p:sldId id="335" r:id="rId25"/>
    <p:sldId id="329" r:id="rId26"/>
    <p:sldId id="306" r:id="rId27"/>
    <p:sldId id="323" r:id="rId28"/>
    <p:sldId id="317" r:id="rId29"/>
    <p:sldId id="324" r:id="rId30"/>
    <p:sldId id="325" r:id="rId31"/>
    <p:sldId id="326" r:id="rId32"/>
    <p:sldId id="327" r:id="rId33"/>
    <p:sldId id="328" r:id="rId34"/>
    <p:sldId id="336" r:id="rId35"/>
    <p:sldId id="316" r:id="rId36"/>
    <p:sldId id="286" r:id="rId37"/>
    <p:sldId id="281" r:id="rId3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FFF"/>
    <a:srgbClr val="F8F9FA"/>
    <a:srgbClr val="FFFEFF"/>
    <a:srgbClr val="561B64"/>
    <a:srgbClr val="333333"/>
    <a:srgbClr val="82D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51C8CF-5BFA-4007-83F8-8EBD1DC91666}" v="777" dt="2020-09-13T17:08:44.6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21"/>
    <p:restoredTop sz="71837"/>
  </p:normalViewPr>
  <p:slideViewPr>
    <p:cSldViewPr snapToGrid="0">
      <p:cViewPr varScale="1">
        <p:scale>
          <a:sx n="95" d="100"/>
          <a:sy n="95" d="100"/>
        </p:scale>
        <p:origin x="102" y="5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 Sánchez" userId="2180821b70765b11" providerId="LiveId" clId="{74CB3603-3723-024B-8BC6-F9A912B539F8}"/>
    <pc:docChg chg="undo custSel modSld modMainMaster">
      <pc:chgData name="Manuel Sánchez" userId="2180821b70765b11" providerId="LiveId" clId="{74CB3603-3723-024B-8BC6-F9A912B539F8}" dt="2020-08-26T11:21:21.592" v="27" actId="20577"/>
      <pc:docMkLst>
        <pc:docMk/>
      </pc:docMkLst>
      <pc:sldChg chg="modSp mod">
        <pc:chgData name="Manuel Sánchez" userId="2180821b70765b11" providerId="LiveId" clId="{74CB3603-3723-024B-8BC6-F9A912B539F8}" dt="2020-08-26T11:21:21.592" v="27" actId="20577"/>
        <pc:sldMkLst>
          <pc:docMk/>
          <pc:sldMk cId="1917610916" sldId="256"/>
        </pc:sldMkLst>
        <pc:spChg chg="mod">
          <ac:chgData name="Manuel Sánchez" userId="2180821b70765b11" providerId="LiveId" clId="{74CB3603-3723-024B-8BC6-F9A912B539F8}" dt="2020-08-26T11:21:21.592" v="27" actId="20577"/>
          <ac:spMkLst>
            <pc:docMk/>
            <pc:sldMk cId="1917610916" sldId="256"/>
            <ac:spMk id="10" creationId="{034FA022-7B61-4C8E-B2CA-2D957DA64C25}"/>
          </ac:spMkLst>
        </pc:spChg>
      </pc:sldChg>
      <pc:sldMasterChg chg="addSldLayout delSldLayout modSldLayout">
        <pc:chgData name="Manuel Sánchez" userId="2180821b70765b11" providerId="LiveId" clId="{74CB3603-3723-024B-8BC6-F9A912B539F8}" dt="2020-08-26T11:12:45.329" v="17" actId="1076"/>
        <pc:sldMasterMkLst>
          <pc:docMk/>
          <pc:sldMasterMk cId="3653831248" sldId="2147483648"/>
        </pc:sldMasterMkLst>
        <pc:sldLayoutChg chg="addSp delSp modSp mod setBg">
          <pc:chgData name="Manuel Sánchez" userId="2180821b70765b11" providerId="LiveId" clId="{74CB3603-3723-024B-8BC6-F9A912B539F8}" dt="2020-08-26T11:12:45.329" v="17" actId="1076"/>
          <pc:sldLayoutMkLst>
            <pc:docMk/>
            <pc:sldMasterMk cId="3653831248" sldId="2147483648"/>
            <pc:sldLayoutMk cId="491318768" sldId="2147483662"/>
          </pc:sldLayoutMkLst>
          <pc:spChg chg="mod">
            <ac:chgData name="Manuel Sánchez" userId="2180821b70765b11" providerId="LiveId" clId="{74CB3603-3723-024B-8BC6-F9A912B539F8}" dt="2020-08-26T11:12:45.329" v="17" actId="1076"/>
            <ac:spMkLst>
              <pc:docMk/>
              <pc:sldMasterMk cId="3653831248" sldId="2147483648"/>
              <pc:sldLayoutMk cId="491318768" sldId="2147483662"/>
              <ac:spMk id="6" creationId="{C7C8E554-3FDF-459F-A8F4-EDF854F8A935}"/>
            </ac:spMkLst>
          </pc:spChg>
          <pc:picChg chg="del">
            <ac:chgData name="Manuel Sánchez" userId="2180821b70765b11" providerId="LiveId" clId="{74CB3603-3723-024B-8BC6-F9A912B539F8}" dt="2020-08-26T10:56:47.207" v="0" actId="478"/>
            <ac:picMkLst>
              <pc:docMk/>
              <pc:sldMasterMk cId="3653831248" sldId="2147483648"/>
              <pc:sldLayoutMk cId="491318768" sldId="2147483662"/>
              <ac:picMk id="4" creationId="{7E6944C1-403E-A94C-B8C7-124168D62487}"/>
            </ac:picMkLst>
          </pc:picChg>
          <pc:picChg chg="add del mod">
            <ac:chgData name="Manuel Sánchez" userId="2180821b70765b11" providerId="LiveId" clId="{74CB3603-3723-024B-8BC6-F9A912B539F8}" dt="2020-08-26T10:59:35.634" v="8" actId="478"/>
            <ac:picMkLst>
              <pc:docMk/>
              <pc:sldMasterMk cId="3653831248" sldId="2147483648"/>
              <pc:sldLayoutMk cId="491318768" sldId="2147483662"/>
              <ac:picMk id="5" creationId="{3ADA220C-B76B-0246-A004-4B1635F68132}"/>
            </ac:picMkLst>
          </pc:picChg>
          <pc:picChg chg="add mod">
            <ac:chgData name="Manuel Sánchez" userId="2180821b70765b11" providerId="LiveId" clId="{74CB3603-3723-024B-8BC6-F9A912B539F8}" dt="2020-08-26T11:12:43.861" v="16" actId="1076"/>
            <ac:picMkLst>
              <pc:docMk/>
              <pc:sldMasterMk cId="3653831248" sldId="2147483648"/>
              <pc:sldLayoutMk cId="491318768" sldId="2147483662"/>
              <ac:picMk id="11" creationId="{E796DB08-B8DC-7743-B065-1A6454B36FE4}"/>
            </ac:picMkLst>
          </pc:picChg>
        </pc:sldLayoutChg>
        <pc:sldLayoutChg chg="new del mod">
          <pc:chgData name="Manuel Sánchez" userId="2180821b70765b11" providerId="LiveId" clId="{74CB3603-3723-024B-8BC6-F9A912B539F8}" dt="2020-08-26T10:56:51.015" v="2" actId="11236"/>
          <pc:sldLayoutMkLst>
            <pc:docMk/>
            <pc:sldMasterMk cId="3653831248" sldId="2147483648"/>
            <pc:sldLayoutMk cId="605519172" sldId="2147483666"/>
          </pc:sldLayoutMkLst>
        </pc:sldLayoutChg>
      </pc:sldMasterChg>
    </pc:docChg>
  </pc:docChgLst>
  <pc:docChgLst>
    <pc:chgData name="Manuel Sánchez" userId="2180821b70765b11" providerId="LiveId" clId="{471DB6E6-553A-9F40-8B3D-19FA7F3E1161}"/>
    <pc:docChg chg="custSel addSld delSld modSld modMainMaster">
      <pc:chgData name="Manuel Sánchez" userId="2180821b70765b11" providerId="LiveId" clId="{471DB6E6-553A-9F40-8B3D-19FA7F3E1161}" dt="2020-03-30T08:02:52.850" v="10"/>
      <pc:docMkLst>
        <pc:docMk/>
      </pc:docMkLst>
      <pc:sldChg chg="del">
        <pc:chgData name="Manuel Sánchez" userId="2180821b70765b11" providerId="LiveId" clId="{471DB6E6-553A-9F40-8B3D-19FA7F3E1161}" dt="2020-03-30T08:02:48.906" v="9" actId="2696"/>
        <pc:sldMkLst>
          <pc:docMk/>
          <pc:sldMk cId="2837746868" sldId="284"/>
        </pc:sldMkLst>
      </pc:sldChg>
      <pc:sldChg chg="add">
        <pc:chgData name="Manuel Sánchez" userId="2180821b70765b11" providerId="LiveId" clId="{471DB6E6-553A-9F40-8B3D-19FA7F3E1161}" dt="2020-03-30T08:02:52.850" v="10"/>
        <pc:sldMkLst>
          <pc:docMk/>
          <pc:sldMk cId="4266071938" sldId="286"/>
        </pc:sldMkLst>
      </pc:sldChg>
      <pc:sldMasterChg chg="modSldLayout">
        <pc:chgData name="Manuel Sánchez" userId="2180821b70765b11" providerId="LiveId" clId="{471DB6E6-553A-9F40-8B3D-19FA7F3E1161}" dt="2020-03-30T08:02:32.667" v="8" actId="166"/>
        <pc:sldMasterMkLst>
          <pc:docMk/>
          <pc:sldMasterMk cId="3653831248" sldId="2147483648"/>
        </pc:sldMasterMkLst>
        <pc:sldLayoutChg chg="addSp delSp modSp">
          <pc:chgData name="Manuel Sánchez" userId="2180821b70765b11" providerId="LiveId" clId="{471DB6E6-553A-9F40-8B3D-19FA7F3E1161}" dt="2020-03-30T08:02:32.667" v="8" actId="166"/>
          <pc:sldLayoutMkLst>
            <pc:docMk/>
            <pc:sldMasterMk cId="3653831248" sldId="2147483648"/>
            <pc:sldLayoutMk cId="491318768" sldId="2147483662"/>
          </pc:sldLayoutMkLst>
          <pc:spChg chg="add del mod">
            <ac:chgData name="Manuel Sánchez" userId="2180821b70765b11" providerId="LiveId" clId="{471DB6E6-553A-9F40-8B3D-19FA7F3E1161}" dt="2020-03-30T08:01:12.428" v="2"/>
            <ac:spMkLst>
              <pc:docMk/>
              <pc:sldMasterMk cId="3653831248" sldId="2147483648"/>
              <pc:sldLayoutMk cId="491318768" sldId="2147483662"/>
              <ac:spMk id="2" creationId="{CCA71D7B-4E49-4745-81B9-1B06FDEB1BD3}"/>
            </ac:spMkLst>
          </pc:spChg>
          <pc:picChg chg="mod">
            <ac:chgData name="Manuel Sánchez" userId="2180821b70765b11" providerId="LiveId" clId="{471DB6E6-553A-9F40-8B3D-19FA7F3E1161}" dt="2020-03-30T08:02:32.667" v="8" actId="166"/>
            <ac:picMkLst>
              <pc:docMk/>
              <pc:sldMasterMk cId="3653831248" sldId="2147483648"/>
              <pc:sldLayoutMk cId="491318768" sldId="2147483662"/>
              <ac:picMk id="3" creationId="{0164656C-8E29-3140-B717-049857FE8D4E}"/>
            </ac:picMkLst>
          </pc:picChg>
          <pc:picChg chg="add mod">
            <ac:chgData name="Manuel Sánchez" userId="2180821b70765b11" providerId="LiveId" clId="{471DB6E6-553A-9F40-8B3D-19FA7F3E1161}" dt="2020-03-30T08:02:26.486" v="7" actId="1076"/>
            <ac:picMkLst>
              <pc:docMk/>
              <pc:sldMasterMk cId="3653831248" sldId="2147483648"/>
              <pc:sldLayoutMk cId="491318768" sldId="2147483662"/>
              <ac:picMk id="4" creationId="{7E6944C1-403E-A94C-B8C7-124168D62487}"/>
            </ac:picMkLst>
          </pc:picChg>
          <pc:picChg chg="del">
            <ac:chgData name="Manuel Sánchez" userId="2180821b70765b11" providerId="LiveId" clId="{471DB6E6-553A-9F40-8B3D-19FA7F3E1161}" dt="2020-03-30T08:02:19.412" v="5" actId="478"/>
            <ac:picMkLst>
              <pc:docMk/>
              <pc:sldMasterMk cId="3653831248" sldId="2147483648"/>
              <pc:sldLayoutMk cId="491318768" sldId="2147483662"/>
              <ac:picMk id="11" creationId="{61218873-AEF3-9748-A6F0-A3B1CE1F542B}"/>
            </ac:picMkLst>
          </pc:picChg>
        </pc:sldLayoutChg>
      </pc:sldMasterChg>
    </pc:docChg>
  </pc:docChgLst>
  <pc:docChgLst>
    <pc:chgData name="Txema González Balseiro" userId="a6c5b3bf80d42c52" providerId="Windows Live" clId="Web-{4B3AB458-AE7A-4630-892D-094C6605534A}"/>
    <pc:docChg chg="modSld">
      <pc:chgData name="Txema González Balseiro" userId="a6c5b3bf80d42c52" providerId="Windows Live" clId="Web-{4B3AB458-AE7A-4630-892D-094C6605534A}" dt="2020-02-24T22:44:34.782" v="9" actId="20577"/>
      <pc:docMkLst>
        <pc:docMk/>
      </pc:docMkLst>
      <pc:sldChg chg="modSp">
        <pc:chgData name="Txema González Balseiro" userId="a6c5b3bf80d42c52" providerId="Windows Live" clId="Web-{4B3AB458-AE7A-4630-892D-094C6605534A}" dt="2020-02-24T22:44:33.611" v="7" actId="20577"/>
        <pc:sldMkLst>
          <pc:docMk/>
          <pc:sldMk cId="1917610916" sldId="256"/>
        </pc:sldMkLst>
        <pc:spChg chg="mod">
          <ac:chgData name="Txema González Balseiro" userId="a6c5b3bf80d42c52" providerId="Windows Live" clId="Web-{4B3AB458-AE7A-4630-892D-094C6605534A}" dt="2020-02-24T22:44:33.611" v="7" actId="20577"/>
          <ac:spMkLst>
            <pc:docMk/>
            <pc:sldMk cId="1917610916" sldId="256"/>
            <ac:spMk id="10" creationId="{034FA022-7B61-4C8E-B2CA-2D957DA64C25}"/>
          </ac:spMkLst>
        </pc:spChg>
      </pc:sldChg>
    </pc:docChg>
  </pc:docChgLst>
  <pc:docChgLst>
    <pc:chgData name="Amine Charot" userId="e61df26456704bb1" providerId="LiveId" clId="{8251C8CF-5BFA-4007-83F8-8EBD1DC91666}"/>
    <pc:docChg chg="undo custSel mod addSld modSld sldOrd">
      <pc:chgData name="Amine Charot" userId="e61df26456704bb1" providerId="LiveId" clId="{8251C8CF-5BFA-4007-83F8-8EBD1DC91666}" dt="2020-09-13T17:08:49.827" v="994" actId="20577"/>
      <pc:docMkLst>
        <pc:docMk/>
      </pc:docMkLst>
      <pc:sldChg chg="modSp mod">
        <pc:chgData name="Amine Charot" userId="e61df26456704bb1" providerId="LiveId" clId="{8251C8CF-5BFA-4007-83F8-8EBD1DC91666}" dt="2020-09-13T16:18:12.619" v="86" actId="20577"/>
        <pc:sldMkLst>
          <pc:docMk/>
          <pc:sldMk cId="1917610916" sldId="256"/>
        </pc:sldMkLst>
        <pc:spChg chg="mod">
          <ac:chgData name="Amine Charot" userId="e61df26456704bb1" providerId="LiveId" clId="{8251C8CF-5BFA-4007-83F8-8EBD1DC91666}" dt="2020-09-13T16:18:00.409" v="45" actId="20577"/>
          <ac:spMkLst>
            <pc:docMk/>
            <pc:sldMk cId="1917610916" sldId="256"/>
            <ac:spMk id="7" creationId="{BF3D0B16-54D2-4B04-B9E5-587A4B429FB0}"/>
          </ac:spMkLst>
        </pc:spChg>
        <pc:spChg chg="mod">
          <ac:chgData name="Amine Charot" userId="e61df26456704bb1" providerId="LiveId" clId="{8251C8CF-5BFA-4007-83F8-8EBD1DC91666}" dt="2020-09-13T16:18:12.619" v="86" actId="20577"/>
          <ac:spMkLst>
            <pc:docMk/>
            <pc:sldMk cId="1917610916" sldId="256"/>
            <ac:spMk id="8" creationId="{2F707A79-631D-4BCB-9292-933CCC3620A0}"/>
          </ac:spMkLst>
        </pc:spChg>
        <pc:spChg chg="mod">
          <ac:chgData name="Amine Charot" userId="e61df26456704bb1" providerId="LiveId" clId="{8251C8CF-5BFA-4007-83F8-8EBD1DC91666}" dt="2020-09-13T16:17:53.338" v="19" actId="20577"/>
          <ac:spMkLst>
            <pc:docMk/>
            <pc:sldMk cId="1917610916" sldId="256"/>
            <ac:spMk id="12" creationId="{9711B393-719D-409E-8EB2-E7DF14C1357A}"/>
          </ac:spMkLst>
        </pc:spChg>
      </pc:sldChg>
      <pc:sldChg chg="addSp modSp mod">
        <pc:chgData name="Amine Charot" userId="e61df26456704bb1" providerId="LiveId" clId="{8251C8CF-5BFA-4007-83F8-8EBD1DC91666}" dt="2020-09-13T16:22:31.635" v="303" actId="1036"/>
        <pc:sldMkLst>
          <pc:docMk/>
          <pc:sldMk cId="3200906508" sldId="285"/>
        </pc:sldMkLst>
        <pc:spChg chg="add mod">
          <ac:chgData name="Amine Charot" userId="e61df26456704bb1" providerId="LiveId" clId="{8251C8CF-5BFA-4007-83F8-8EBD1DC91666}" dt="2020-09-13T16:22:31.635" v="303" actId="1036"/>
          <ac:spMkLst>
            <pc:docMk/>
            <pc:sldMk cId="3200906508" sldId="285"/>
            <ac:spMk id="2" creationId="{EB821584-C2EB-4EC1-B8F5-D6591163F859}"/>
          </ac:spMkLst>
        </pc:spChg>
        <pc:spChg chg="add mod">
          <ac:chgData name="Amine Charot" userId="e61df26456704bb1" providerId="LiveId" clId="{8251C8CF-5BFA-4007-83F8-8EBD1DC91666}" dt="2020-09-13T16:19:23.057" v="143" actId="1076"/>
          <ac:spMkLst>
            <pc:docMk/>
            <pc:sldMk cId="3200906508" sldId="285"/>
            <ac:spMk id="3" creationId="{08B4A7D6-21D8-4A2C-86E4-CEFE8DD02180}"/>
          </ac:spMkLst>
        </pc:spChg>
        <pc:spChg chg="mod">
          <ac:chgData name="Amine Charot" userId="e61df26456704bb1" providerId="LiveId" clId="{8251C8CF-5BFA-4007-83F8-8EBD1DC91666}" dt="2020-09-13T16:18:47.798" v="92" actId="20577"/>
          <ac:spMkLst>
            <pc:docMk/>
            <pc:sldMk cId="3200906508" sldId="285"/>
            <ac:spMk id="5" creationId="{0F5D4E1C-BECE-4044-8955-F7990D60F576}"/>
          </ac:spMkLst>
        </pc:spChg>
        <pc:spChg chg="add mod">
          <ac:chgData name="Amine Charot" userId="e61df26456704bb1" providerId="LiveId" clId="{8251C8CF-5BFA-4007-83F8-8EBD1DC91666}" dt="2020-09-13T16:21:22.370" v="216" actId="20577"/>
          <ac:spMkLst>
            <pc:docMk/>
            <pc:sldMk cId="3200906508" sldId="285"/>
            <ac:spMk id="7" creationId="{3F0D1EBD-B42C-4121-BD17-119E2A81E27B}"/>
          </ac:spMkLst>
        </pc:spChg>
        <pc:spChg chg="add mod">
          <ac:chgData name="Amine Charot" userId="e61df26456704bb1" providerId="LiveId" clId="{8251C8CF-5BFA-4007-83F8-8EBD1DC91666}" dt="2020-09-13T16:21:33.741" v="228" actId="20577"/>
          <ac:spMkLst>
            <pc:docMk/>
            <pc:sldMk cId="3200906508" sldId="285"/>
            <ac:spMk id="9" creationId="{C3BEBA00-FDFA-49E7-B3EE-EAEC1523EFC0}"/>
          </ac:spMkLst>
        </pc:spChg>
        <pc:spChg chg="add mod">
          <ac:chgData name="Amine Charot" userId="e61df26456704bb1" providerId="LiveId" clId="{8251C8CF-5BFA-4007-83F8-8EBD1DC91666}" dt="2020-09-13T16:21:47.620" v="240" actId="20577"/>
          <ac:spMkLst>
            <pc:docMk/>
            <pc:sldMk cId="3200906508" sldId="285"/>
            <ac:spMk id="11" creationId="{8957BEFA-E08F-43DF-806E-AF6FED809025}"/>
          </ac:spMkLst>
        </pc:spChg>
        <pc:spChg chg="add mod">
          <ac:chgData name="Amine Charot" userId="e61df26456704bb1" providerId="LiveId" clId="{8251C8CF-5BFA-4007-83F8-8EBD1DC91666}" dt="2020-09-13T16:22:17.254" v="290" actId="20577"/>
          <ac:spMkLst>
            <pc:docMk/>
            <pc:sldMk cId="3200906508" sldId="285"/>
            <ac:spMk id="13" creationId="{D2249D6F-E296-4585-A444-CD3CF3EF705E}"/>
          </ac:spMkLst>
        </pc:spChg>
      </pc:sldChg>
      <pc:sldChg chg="addSp delSp modSp add mod setBg">
        <pc:chgData name="Amine Charot" userId="e61df26456704bb1" providerId="LiveId" clId="{8251C8CF-5BFA-4007-83F8-8EBD1DC91666}" dt="2020-09-13T16:28:11.730" v="364" actId="20577"/>
        <pc:sldMkLst>
          <pc:docMk/>
          <pc:sldMk cId="2691834477" sldId="287"/>
        </pc:sldMkLst>
        <pc:spChg chg="mod ord">
          <ac:chgData name="Amine Charot" userId="e61df26456704bb1" providerId="LiveId" clId="{8251C8CF-5BFA-4007-83F8-8EBD1DC91666}" dt="2020-09-13T16:27:56.249" v="328" actId="26606"/>
          <ac:spMkLst>
            <pc:docMk/>
            <pc:sldMk cId="2691834477" sldId="287"/>
            <ac:spMk id="3" creationId="{08B4A7D6-21D8-4A2C-86E4-CEFE8DD02180}"/>
          </ac:spMkLst>
        </pc:spChg>
        <pc:spChg chg="mod">
          <ac:chgData name="Amine Charot" userId="e61df26456704bb1" providerId="LiveId" clId="{8251C8CF-5BFA-4007-83F8-8EBD1DC91666}" dt="2020-09-13T16:28:11.730" v="364" actId="20577"/>
          <ac:spMkLst>
            <pc:docMk/>
            <pc:sldMk cId="2691834477" sldId="287"/>
            <ac:spMk id="5" creationId="{0F5D4E1C-BECE-4044-8955-F7990D60F576}"/>
          </ac:spMkLst>
        </pc:spChg>
        <pc:spChg chg="add del">
          <ac:chgData name="Amine Charot" userId="e61df26456704bb1" providerId="LiveId" clId="{8251C8CF-5BFA-4007-83F8-8EBD1DC91666}" dt="2020-09-13T16:27:56.249" v="328" actId="26606"/>
          <ac:spMkLst>
            <pc:docMk/>
            <pc:sldMk cId="2691834477" sldId="287"/>
            <ac:spMk id="10" creationId="{F56F5174-31D9-4DBB-AAB7-A1FD7BDB1352}"/>
          </ac:spMkLst>
        </pc:spChg>
        <pc:spChg chg="add del">
          <ac:chgData name="Amine Charot" userId="e61df26456704bb1" providerId="LiveId" clId="{8251C8CF-5BFA-4007-83F8-8EBD1DC91666}" dt="2020-09-13T16:27:56.249" v="328" actId="26606"/>
          <ac:spMkLst>
            <pc:docMk/>
            <pc:sldMk cId="2691834477" sldId="287"/>
            <ac:spMk id="14" creationId="{F9A95BEE-6BB1-4A28-A8E6-A34B2E42EF87}"/>
          </ac:spMkLst>
        </pc:spChg>
        <pc:picChg chg="add mod">
          <ac:chgData name="Amine Charot" userId="e61df26456704bb1" providerId="LiveId" clId="{8251C8CF-5BFA-4007-83F8-8EBD1DC91666}" dt="2020-09-13T16:27:56.249" v="328" actId="26606"/>
          <ac:picMkLst>
            <pc:docMk/>
            <pc:sldMk cId="2691834477" sldId="287"/>
            <ac:picMk id="4" creationId="{8D39F09E-E1E1-49E3-AC54-641CB9DC717E}"/>
          </ac:picMkLst>
        </pc:picChg>
        <pc:picChg chg="add del">
          <ac:chgData name="Amine Charot" userId="e61df26456704bb1" providerId="LiveId" clId="{8251C8CF-5BFA-4007-83F8-8EBD1DC91666}" dt="2020-09-13T16:27:56.249" v="328" actId="26606"/>
          <ac:picMkLst>
            <pc:docMk/>
            <pc:sldMk cId="2691834477" sldId="287"/>
            <ac:picMk id="12" creationId="{AE113210-7872-481A-ADE6-3A05CCAF5EB2}"/>
          </ac:picMkLst>
        </pc:picChg>
      </pc:sldChg>
      <pc:sldChg chg="addSp delSp modSp add mod">
        <pc:chgData name="Amine Charot" userId="e61df26456704bb1" providerId="LiveId" clId="{8251C8CF-5BFA-4007-83F8-8EBD1DC91666}" dt="2020-09-13T16:31:21.486" v="472" actId="1076"/>
        <pc:sldMkLst>
          <pc:docMk/>
          <pc:sldMk cId="1305624607" sldId="288"/>
        </pc:sldMkLst>
        <pc:spChg chg="add mod">
          <ac:chgData name="Amine Charot" userId="e61df26456704bb1" providerId="LiveId" clId="{8251C8CF-5BFA-4007-83F8-8EBD1DC91666}" dt="2020-09-13T16:31:21.486" v="472" actId="1076"/>
          <ac:spMkLst>
            <pc:docMk/>
            <pc:sldMk cId="1305624607" sldId="288"/>
            <ac:spMk id="2" creationId="{2E8E5A04-B71B-4346-9702-607A5533428F}"/>
          </ac:spMkLst>
        </pc:spChg>
        <pc:spChg chg="add del">
          <ac:chgData name="Amine Charot" userId="e61df26456704bb1" providerId="LiveId" clId="{8251C8CF-5BFA-4007-83F8-8EBD1DC91666}" dt="2020-09-13T16:28:35.643" v="387" actId="478"/>
          <ac:spMkLst>
            <pc:docMk/>
            <pc:sldMk cId="1305624607" sldId="288"/>
            <ac:spMk id="3" creationId="{08B4A7D6-21D8-4A2C-86E4-CEFE8DD02180}"/>
          </ac:spMkLst>
        </pc:spChg>
        <pc:spChg chg="mod">
          <ac:chgData name="Amine Charot" userId="e61df26456704bb1" providerId="LiveId" clId="{8251C8CF-5BFA-4007-83F8-8EBD1DC91666}" dt="2020-09-13T16:28:22.935" v="381" actId="20577"/>
          <ac:spMkLst>
            <pc:docMk/>
            <pc:sldMk cId="1305624607" sldId="288"/>
            <ac:spMk id="5" creationId="{0F5D4E1C-BECE-4044-8955-F7990D60F576}"/>
          </ac:spMkLst>
        </pc:spChg>
        <pc:spChg chg="add mod">
          <ac:chgData name="Amine Charot" userId="e61df26456704bb1" providerId="LiveId" clId="{8251C8CF-5BFA-4007-83F8-8EBD1DC91666}" dt="2020-09-13T16:31:21.486" v="472" actId="1076"/>
          <ac:spMkLst>
            <pc:docMk/>
            <pc:sldMk cId="1305624607" sldId="288"/>
            <ac:spMk id="10" creationId="{5B712082-F286-4574-9FC3-F06425A2710B}"/>
          </ac:spMkLst>
        </pc:spChg>
        <pc:spChg chg="add mod">
          <ac:chgData name="Amine Charot" userId="e61df26456704bb1" providerId="LiveId" clId="{8251C8CF-5BFA-4007-83F8-8EBD1DC91666}" dt="2020-09-13T16:31:21.486" v="472" actId="1076"/>
          <ac:spMkLst>
            <pc:docMk/>
            <pc:sldMk cId="1305624607" sldId="288"/>
            <ac:spMk id="14" creationId="{96BF9453-29E0-40AD-ABC7-DFFD0046AC0F}"/>
          </ac:spMkLst>
        </pc:spChg>
        <pc:picChg chg="add del">
          <ac:chgData name="Amine Charot" userId="e61df26456704bb1" providerId="LiveId" clId="{8251C8CF-5BFA-4007-83F8-8EBD1DC91666}" dt="2020-09-13T16:28:33.632" v="386" actId="478"/>
          <ac:picMkLst>
            <pc:docMk/>
            <pc:sldMk cId="1305624607" sldId="288"/>
            <ac:picMk id="4" creationId="{8D39F09E-E1E1-49E3-AC54-641CB9DC717E}"/>
          </ac:picMkLst>
        </pc:picChg>
        <pc:picChg chg="add mod modCrop">
          <ac:chgData name="Amine Charot" userId="e61df26456704bb1" providerId="LiveId" clId="{8251C8CF-5BFA-4007-83F8-8EBD1DC91666}" dt="2020-09-13T16:31:21.486" v="472" actId="1076"/>
          <ac:picMkLst>
            <pc:docMk/>
            <pc:sldMk cId="1305624607" sldId="288"/>
            <ac:picMk id="7" creationId="{73EA63A2-4804-4749-BECD-17FEE7F89592}"/>
          </ac:picMkLst>
        </pc:picChg>
        <pc:picChg chg="add mod">
          <ac:chgData name="Amine Charot" userId="e61df26456704bb1" providerId="LiveId" clId="{8251C8CF-5BFA-4007-83F8-8EBD1DC91666}" dt="2020-09-13T16:31:21.486" v="472" actId="1076"/>
          <ac:picMkLst>
            <pc:docMk/>
            <pc:sldMk cId="1305624607" sldId="288"/>
            <ac:picMk id="12" creationId="{517C7809-1A5C-49F3-9C66-959CC5138EEF}"/>
          </ac:picMkLst>
        </pc:picChg>
        <pc:cxnChg chg="add mod">
          <ac:chgData name="Amine Charot" userId="e61df26456704bb1" providerId="LiveId" clId="{8251C8CF-5BFA-4007-83F8-8EBD1DC91666}" dt="2020-09-13T16:31:21.486" v="472" actId="1076"/>
          <ac:cxnSpMkLst>
            <pc:docMk/>
            <pc:sldMk cId="1305624607" sldId="288"/>
            <ac:cxnSpMk id="9" creationId="{C46362D5-AA2B-485F-A5A4-031A10BE5EE2}"/>
          </ac:cxnSpMkLst>
        </pc:cxnChg>
      </pc:sldChg>
      <pc:sldChg chg="delSp modSp add mod">
        <pc:chgData name="Amine Charot" userId="e61df26456704bb1" providerId="LiveId" clId="{8251C8CF-5BFA-4007-83F8-8EBD1DC91666}" dt="2020-09-13T16:32:20.194" v="517" actId="1076"/>
        <pc:sldMkLst>
          <pc:docMk/>
          <pc:sldMk cId="689389293" sldId="289"/>
        </pc:sldMkLst>
        <pc:spChg chg="del">
          <ac:chgData name="Amine Charot" userId="e61df26456704bb1" providerId="LiveId" clId="{8251C8CF-5BFA-4007-83F8-8EBD1DC91666}" dt="2020-09-13T16:31:33.815" v="474" actId="478"/>
          <ac:spMkLst>
            <pc:docMk/>
            <pc:sldMk cId="689389293" sldId="289"/>
            <ac:spMk id="2" creationId="{2E8E5A04-B71B-4346-9702-607A5533428F}"/>
          </ac:spMkLst>
        </pc:spChg>
        <pc:spChg chg="mod">
          <ac:chgData name="Amine Charot" userId="e61df26456704bb1" providerId="LiveId" clId="{8251C8CF-5BFA-4007-83F8-8EBD1DC91666}" dt="2020-09-13T16:32:20.194" v="517" actId="1076"/>
          <ac:spMkLst>
            <pc:docMk/>
            <pc:sldMk cId="689389293" sldId="289"/>
            <ac:spMk id="5" creationId="{0F5D4E1C-BECE-4044-8955-F7990D60F576}"/>
          </ac:spMkLst>
        </pc:spChg>
        <pc:spChg chg="del">
          <ac:chgData name="Amine Charot" userId="e61df26456704bb1" providerId="LiveId" clId="{8251C8CF-5BFA-4007-83F8-8EBD1DC91666}" dt="2020-09-13T16:31:33.815" v="474" actId="478"/>
          <ac:spMkLst>
            <pc:docMk/>
            <pc:sldMk cId="689389293" sldId="289"/>
            <ac:spMk id="10" creationId="{5B712082-F286-4574-9FC3-F06425A2710B}"/>
          </ac:spMkLst>
        </pc:spChg>
        <pc:spChg chg="del">
          <ac:chgData name="Amine Charot" userId="e61df26456704bb1" providerId="LiveId" clId="{8251C8CF-5BFA-4007-83F8-8EBD1DC91666}" dt="2020-09-13T16:31:33.815" v="474" actId="478"/>
          <ac:spMkLst>
            <pc:docMk/>
            <pc:sldMk cId="689389293" sldId="289"/>
            <ac:spMk id="14" creationId="{96BF9453-29E0-40AD-ABC7-DFFD0046AC0F}"/>
          </ac:spMkLst>
        </pc:spChg>
        <pc:picChg chg="del">
          <ac:chgData name="Amine Charot" userId="e61df26456704bb1" providerId="LiveId" clId="{8251C8CF-5BFA-4007-83F8-8EBD1DC91666}" dt="2020-09-13T16:31:33.815" v="474" actId="478"/>
          <ac:picMkLst>
            <pc:docMk/>
            <pc:sldMk cId="689389293" sldId="289"/>
            <ac:picMk id="7" creationId="{73EA63A2-4804-4749-BECD-17FEE7F89592}"/>
          </ac:picMkLst>
        </pc:picChg>
        <pc:picChg chg="del">
          <ac:chgData name="Amine Charot" userId="e61df26456704bb1" providerId="LiveId" clId="{8251C8CF-5BFA-4007-83F8-8EBD1DC91666}" dt="2020-09-13T16:31:33.815" v="474" actId="478"/>
          <ac:picMkLst>
            <pc:docMk/>
            <pc:sldMk cId="689389293" sldId="289"/>
            <ac:picMk id="12" creationId="{517C7809-1A5C-49F3-9C66-959CC5138EEF}"/>
          </ac:picMkLst>
        </pc:picChg>
        <pc:cxnChg chg="del">
          <ac:chgData name="Amine Charot" userId="e61df26456704bb1" providerId="LiveId" clId="{8251C8CF-5BFA-4007-83F8-8EBD1DC91666}" dt="2020-09-13T16:31:33.815" v="474" actId="478"/>
          <ac:cxnSpMkLst>
            <pc:docMk/>
            <pc:sldMk cId="689389293" sldId="289"/>
            <ac:cxnSpMk id="9" creationId="{C46362D5-AA2B-485F-A5A4-031A10BE5EE2}"/>
          </ac:cxnSpMkLst>
        </pc:cxnChg>
      </pc:sldChg>
      <pc:sldChg chg="addSp modSp add mod ord">
        <pc:chgData name="Amine Charot" userId="e61df26456704bb1" providerId="LiveId" clId="{8251C8CF-5BFA-4007-83F8-8EBD1DC91666}" dt="2020-09-13T16:40:00.037" v="677" actId="20577"/>
        <pc:sldMkLst>
          <pc:docMk/>
          <pc:sldMk cId="905406964" sldId="290"/>
        </pc:sldMkLst>
        <pc:spChg chg="mod">
          <ac:chgData name="Amine Charot" userId="e61df26456704bb1" providerId="LiveId" clId="{8251C8CF-5BFA-4007-83F8-8EBD1DC91666}" dt="2020-09-13T16:32:54.004" v="537" actId="1076"/>
          <ac:spMkLst>
            <pc:docMk/>
            <pc:sldMk cId="905406964" sldId="290"/>
            <ac:spMk id="2" creationId="{2E8E5A04-B71B-4346-9702-607A5533428F}"/>
          </ac:spMkLst>
        </pc:spChg>
        <pc:spChg chg="add mod">
          <ac:chgData name="Amine Charot" userId="e61df26456704bb1" providerId="LiveId" clId="{8251C8CF-5BFA-4007-83F8-8EBD1DC91666}" dt="2020-09-13T16:38:33.817" v="561" actId="20577"/>
          <ac:spMkLst>
            <pc:docMk/>
            <pc:sldMk cId="905406964" sldId="290"/>
            <ac:spMk id="4" creationId="{052E3BC0-C86D-4F03-8B7E-2FAD5B44BD35}"/>
          </ac:spMkLst>
        </pc:spChg>
        <pc:spChg chg="mod">
          <ac:chgData name="Amine Charot" userId="e61df26456704bb1" providerId="LiveId" clId="{8251C8CF-5BFA-4007-83F8-8EBD1DC91666}" dt="2020-09-13T16:40:00.037" v="677" actId="20577"/>
          <ac:spMkLst>
            <pc:docMk/>
            <pc:sldMk cId="905406964" sldId="290"/>
            <ac:spMk id="5" creationId="{0F5D4E1C-BECE-4044-8955-F7990D60F576}"/>
          </ac:spMkLst>
        </pc:spChg>
        <pc:spChg chg="add mod">
          <ac:chgData name="Amine Charot" userId="e61df26456704bb1" providerId="LiveId" clId="{8251C8CF-5BFA-4007-83F8-8EBD1DC91666}" dt="2020-09-13T16:39:47.700" v="676" actId="1076"/>
          <ac:spMkLst>
            <pc:docMk/>
            <pc:sldMk cId="905406964" sldId="290"/>
            <ac:spMk id="6" creationId="{B429F065-E130-47BA-A87F-B676D9255C75}"/>
          </ac:spMkLst>
        </pc:spChg>
        <pc:spChg chg="mod">
          <ac:chgData name="Amine Charot" userId="e61df26456704bb1" providerId="LiveId" clId="{8251C8CF-5BFA-4007-83F8-8EBD1DC91666}" dt="2020-09-13T16:32:54.004" v="537" actId="1076"/>
          <ac:spMkLst>
            <pc:docMk/>
            <pc:sldMk cId="905406964" sldId="290"/>
            <ac:spMk id="10" creationId="{5B712082-F286-4574-9FC3-F06425A2710B}"/>
          </ac:spMkLst>
        </pc:spChg>
        <pc:spChg chg="mod">
          <ac:chgData name="Amine Charot" userId="e61df26456704bb1" providerId="LiveId" clId="{8251C8CF-5BFA-4007-83F8-8EBD1DC91666}" dt="2020-09-13T16:32:58.059" v="538" actId="1076"/>
          <ac:spMkLst>
            <pc:docMk/>
            <pc:sldMk cId="905406964" sldId="290"/>
            <ac:spMk id="14" creationId="{96BF9453-29E0-40AD-ABC7-DFFD0046AC0F}"/>
          </ac:spMkLst>
        </pc:spChg>
        <pc:picChg chg="mod">
          <ac:chgData name="Amine Charot" userId="e61df26456704bb1" providerId="LiveId" clId="{8251C8CF-5BFA-4007-83F8-8EBD1DC91666}" dt="2020-09-13T16:32:54.004" v="537" actId="1076"/>
          <ac:picMkLst>
            <pc:docMk/>
            <pc:sldMk cId="905406964" sldId="290"/>
            <ac:picMk id="7" creationId="{73EA63A2-4804-4749-BECD-17FEE7F89592}"/>
          </ac:picMkLst>
        </pc:picChg>
        <pc:picChg chg="mod">
          <ac:chgData name="Amine Charot" userId="e61df26456704bb1" providerId="LiveId" clId="{8251C8CF-5BFA-4007-83F8-8EBD1DC91666}" dt="2020-09-13T16:32:54.004" v="537" actId="1076"/>
          <ac:picMkLst>
            <pc:docMk/>
            <pc:sldMk cId="905406964" sldId="290"/>
            <ac:picMk id="12" creationId="{517C7809-1A5C-49F3-9C66-959CC5138EEF}"/>
          </ac:picMkLst>
        </pc:picChg>
        <pc:cxnChg chg="mod">
          <ac:chgData name="Amine Charot" userId="e61df26456704bb1" providerId="LiveId" clId="{8251C8CF-5BFA-4007-83F8-8EBD1DC91666}" dt="2020-09-13T16:32:54.004" v="537" actId="1076"/>
          <ac:cxnSpMkLst>
            <pc:docMk/>
            <pc:sldMk cId="905406964" sldId="290"/>
            <ac:cxnSpMk id="9" creationId="{C46362D5-AA2B-485F-A5A4-031A10BE5EE2}"/>
          </ac:cxnSpMkLst>
        </pc:cxnChg>
      </pc:sldChg>
      <pc:sldChg chg="modSp add mod ord">
        <pc:chgData name="Amine Charot" userId="e61df26456704bb1" providerId="LiveId" clId="{8251C8CF-5BFA-4007-83F8-8EBD1DC91666}" dt="2020-09-13T16:43:42.010" v="703" actId="20577"/>
        <pc:sldMkLst>
          <pc:docMk/>
          <pc:sldMk cId="2750364669" sldId="291"/>
        </pc:sldMkLst>
        <pc:spChg chg="mod">
          <ac:chgData name="Amine Charot" userId="e61df26456704bb1" providerId="LiveId" clId="{8251C8CF-5BFA-4007-83F8-8EBD1DC91666}" dt="2020-09-13T16:43:42.010" v="703" actId="20577"/>
          <ac:spMkLst>
            <pc:docMk/>
            <pc:sldMk cId="2750364669" sldId="291"/>
            <ac:spMk id="5" creationId="{0F5D4E1C-BECE-4044-8955-F7990D60F576}"/>
          </ac:spMkLst>
        </pc:spChg>
      </pc:sldChg>
      <pc:sldChg chg="addSp delSp modSp add mod ord">
        <pc:chgData name="Amine Charot" userId="e61df26456704bb1" providerId="LiveId" clId="{8251C8CF-5BFA-4007-83F8-8EBD1DC91666}" dt="2020-09-13T17:08:27.194" v="967" actId="20577"/>
        <pc:sldMkLst>
          <pc:docMk/>
          <pc:sldMk cId="4071465855" sldId="292"/>
        </pc:sldMkLst>
        <pc:spChg chg="mod">
          <ac:chgData name="Amine Charot" userId="e61df26456704bb1" providerId="LiveId" clId="{8251C8CF-5BFA-4007-83F8-8EBD1DC91666}" dt="2020-09-13T16:47:42.978" v="776" actId="1076"/>
          <ac:spMkLst>
            <pc:docMk/>
            <pc:sldMk cId="4071465855" sldId="292"/>
            <ac:spMk id="2" creationId="{2E8E5A04-B71B-4346-9702-607A5533428F}"/>
          </ac:spMkLst>
        </pc:spChg>
        <pc:spChg chg="mod">
          <ac:chgData name="Amine Charot" userId="e61df26456704bb1" providerId="LiveId" clId="{8251C8CF-5BFA-4007-83F8-8EBD1DC91666}" dt="2020-09-13T16:59:46.192" v="888" actId="1076"/>
          <ac:spMkLst>
            <pc:docMk/>
            <pc:sldMk cId="4071465855" sldId="292"/>
            <ac:spMk id="4" creationId="{052E3BC0-C86D-4F03-8B7E-2FAD5B44BD35}"/>
          </ac:spMkLst>
        </pc:spChg>
        <pc:spChg chg="mod">
          <ac:chgData name="Amine Charot" userId="e61df26456704bb1" providerId="LiveId" clId="{8251C8CF-5BFA-4007-83F8-8EBD1DC91666}" dt="2020-09-13T17:08:27.194" v="967" actId="20577"/>
          <ac:spMkLst>
            <pc:docMk/>
            <pc:sldMk cId="4071465855" sldId="292"/>
            <ac:spMk id="5" creationId="{0F5D4E1C-BECE-4044-8955-F7990D60F576}"/>
          </ac:spMkLst>
        </pc:spChg>
        <pc:spChg chg="mod">
          <ac:chgData name="Amine Charot" userId="e61df26456704bb1" providerId="LiveId" clId="{8251C8CF-5BFA-4007-83F8-8EBD1DC91666}" dt="2020-09-13T16:59:50.250" v="889" actId="1076"/>
          <ac:spMkLst>
            <pc:docMk/>
            <pc:sldMk cId="4071465855" sldId="292"/>
            <ac:spMk id="6" creationId="{B429F065-E130-47BA-A87F-B676D9255C75}"/>
          </ac:spMkLst>
        </pc:spChg>
        <pc:spChg chg="mod">
          <ac:chgData name="Amine Charot" userId="e61df26456704bb1" providerId="LiveId" clId="{8251C8CF-5BFA-4007-83F8-8EBD1DC91666}" dt="2020-09-13T16:50:58.496" v="859" actId="1076"/>
          <ac:spMkLst>
            <pc:docMk/>
            <pc:sldMk cId="4071465855" sldId="292"/>
            <ac:spMk id="10" creationId="{5B712082-F286-4574-9FC3-F06425A2710B}"/>
          </ac:spMkLst>
        </pc:spChg>
        <pc:spChg chg="add mod">
          <ac:chgData name="Amine Charot" userId="e61df26456704bb1" providerId="LiveId" clId="{8251C8CF-5BFA-4007-83F8-8EBD1DC91666}" dt="2020-09-13T16:46:34.803" v="741" actId="1076"/>
          <ac:spMkLst>
            <pc:docMk/>
            <pc:sldMk cId="4071465855" sldId="292"/>
            <ac:spMk id="11" creationId="{AC2C4BDC-F14F-4B99-BA3E-813F8340479A}"/>
          </ac:spMkLst>
        </pc:spChg>
        <pc:spChg chg="mod">
          <ac:chgData name="Amine Charot" userId="e61df26456704bb1" providerId="LiveId" clId="{8251C8CF-5BFA-4007-83F8-8EBD1DC91666}" dt="2020-09-13T16:48:56.427" v="804" actId="1076"/>
          <ac:spMkLst>
            <pc:docMk/>
            <pc:sldMk cId="4071465855" sldId="292"/>
            <ac:spMk id="14" creationId="{96BF9453-29E0-40AD-ABC7-DFFD0046AC0F}"/>
          </ac:spMkLst>
        </pc:spChg>
        <pc:spChg chg="add mod">
          <ac:chgData name="Amine Charot" userId="e61df26456704bb1" providerId="LiveId" clId="{8251C8CF-5BFA-4007-83F8-8EBD1DC91666}" dt="2020-09-13T16:47:48.922" v="778" actId="1076"/>
          <ac:spMkLst>
            <pc:docMk/>
            <pc:sldMk cId="4071465855" sldId="292"/>
            <ac:spMk id="18" creationId="{CE6C0290-A9DE-4BB4-BF8A-7B46071287D8}"/>
          </ac:spMkLst>
        </pc:spChg>
        <pc:spChg chg="add mod">
          <ac:chgData name="Amine Charot" userId="e61df26456704bb1" providerId="LiveId" clId="{8251C8CF-5BFA-4007-83F8-8EBD1DC91666}" dt="2020-09-13T16:48:20.010" v="799" actId="1076"/>
          <ac:spMkLst>
            <pc:docMk/>
            <pc:sldMk cId="4071465855" sldId="292"/>
            <ac:spMk id="24" creationId="{AA5EFD4B-2F1F-4D67-B2CC-BF90B5D76F51}"/>
          </ac:spMkLst>
        </pc:spChg>
        <pc:spChg chg="add mod ord">
          <ac:chgData name="Amine Charot" userId="e61df26456704bb1" providerId="LiveId" clId="{8251C8CF-5BFA-4007-83F8-8EBD1DC91666}" dt="2020-09-13T16:59:37.865" v="887" actId="14100"/>
          <ac:spMkLst>
            <pc:docMk/>
            <pc:sldMk cId="4071465855" sldId="292"/>
            <ac:spMk id="27" creationId="{DC476FF7-223B-4B1D-855C-1B8E43BD0A37}"/>
          </ac:spMkLst>
        </pc:spChg>
        <pc:spChg chg="add del">
          <ac:chgData name="Amine Charot" userId="e61df26456704bb1" providerId="LiveId" clId="{8251C8CF-5BFA-4007-83F8-8EBD1DC91666}" dt="2020-09-13T16:48:15.608" v="798" actId="478"/>
          <ac:spMkLst>
            <pc:docMk/>
            <pc:sldMk cId="4071465855" sldId="292"/>
            <ac:spMk id="28" creationId="{ADF009B1-06D6-48C5-AB5C-D31316009CD4}"/>
          </ac:spMkLst>
        </pc:spChg>
        <pc:spChg chg="add mod">
          <ac:chgData name="Amine Charot" userId="e61df26456704bb1" providerId="LiveId" clId="{8251C8CF-5BFA-4007-83F8-8EBD1DC91666}" dt="2020-09-13T16:49:53.130" v="829" actId="1076"/>
          <ac:spMkLst>
            <pc:docMk/>
            <pc:sldMk cId="4071465855" sldId="292"/>
            <ac:spMk id="29" creationId="{454B207D-5867-43DF-AE8B-234953D2277D}"/>
          </ac:spMkLst>
        </pc:spChg>
        <pc:spChg chg="add mod">
          <ac:chgData name="Amine Charot" userId="e61df26456704bb1" providerId="LiveId" clId="{8251C8CF-5BFA-4007-83F8-8EBD1DC91666}" dt="2020-09-13T16:50:53.738" v="858" actId="1076"/>
          <ac:spMkLst>
            <pc:docMk/>
            <pc:sldMk cId="4071465855" sldId="292"/>
            <ac:spMk id="35" creationId="{2A3EF1A1-15DB-47DE-AD41-09F163494C26}"/>
          </ac:spMkLst>
        </pc:spChg>
        <pc:picChg chg="mod">
          <ac:chgData name="Amine Charot" userId="e61df26456704bb1" providerId="LiveId" clId="{8251C8CF-5BFA-4007-83F8-8EBD1DC91666}" dt="2020-09-13T16:46:00.924" v="718" actId="1076"/>
          <ac:picMkLst>
            <pc:docMk/>
            <pc:sldMk cId="4071465855" sldId="292"/>
            <ac:picMk id="7" creationId="{73EA63A2-4804-4749-BECD-17FEE7F89592}"/>
          </ac:picMkLst>
        </pc:picChg>
        <pc:picChg chg="mod">
          <ac:chgData name="Amine Charot" userId="e61df26456704bb1" providerId="LiveId" clId="{8251C8CF-5BFA-4007-83F8-8EBD1DC91666}" dt="2020-09-13T16:48:56.427" v="804" actId="1076"/>
          <ac:picMkLst>
            <pc:docMk/>
            <pc:sldMk cId="4071465855" sldId="292"/>
            <ac:picMk id="12" creationId="{517C7809-1A5C-49F3-9C66-959CC5138EEF}"/>
          </ac:picMkLst>
        </pc:picChg>
        <pc:picChg chg="add mod">
          <ac:chgData name="Amine Charot" userId="e61df26456704bb1" providerId="LiveId" clId="{8251C8CF-5BFA-4007-83F8-8EBD1DC91666}" dt="2020-09-13T16:46:30.456" v="740" actId="1076"/>
          <ac:picMkLst>
            <pc:docMk/>
            <pc:sldMk cId="4071465855" sldId="292"/>
            <ac:picMk id="1026" creationId="{3199FE31-EB36-462F-B30F-52A636BFDF08}"/>
          </ac:picMkLst>
        </pc:picChg>
        <pc:cxnChg chg="add mod">
          <ac:chgData name="Amine Charot" userId="e61df26456704bb1" providerId="LiveId" clId="{8251C8CF-5BFA-4007-83F8-8EBD1DC91666}" dt="2020-09-13T16:47:56.010" v="780" actId="1076"/>
          <ac:cxnSpMkLst>
            <pc:docMk/>
            <pc:sldMk cId="4071465855" sldId="292"/>
            <ac:cxnSpMk id="8" creationId="{000B80B8-835D-4FA6-8900-A4422BBAE6EA}"/>
          </ac:cxnSpMkLst>
        </pc:cxnChg>
        <pc:cxnChg chg="mod">
          <ac:chgData name="Amine Charot" userId="e61df26456704bb1" providerId="LiveId" clId="{8251C8CF-5BFA-4007-83F8-8EBD1DC91666}" dt="2020-09-13T16:48:34.091" v="801" actId="1076"/>
          <ac:cxnSpMkLst>
            <pc:docMk/>
            <pc:sldMk cId="4071465855" sldId="292"/>
            <ac:cxnSpMk id="9" creationId="{C46362D5-AA2B-485F-A5A4-031A10BE5EE2}"/>
          </ac:cxnSpMkLst>
        </pc:cxnChg>
        <pc:cxnChg chg="add mod">
          <ac:chgData name="Amine Charot" userId="e61df26456704bb1" providerId="LiveId" clId="{8251C8CF-5BFA-4007-83F8-8EBD1DC91666}" dt="2020-09-13T16:47:44.580" v="777" actId="1076"/>
          <ac:cxnSpMkLst>
            <pc:docMk/>
            <pc:sldMk cId="4071465855" sldId="292"/>
            <ac:cxnSpMk id="16" creationId="{A69A3FED-FE99-4296-9159-9C684685DC8E}"/>
          </ac:cxnSpMkLst>
        </pc:cxnChg>
        <pc:cxnChg chg="add mod">
          <ac:chgData name="Amine Charot" userId="e61df26456704bb1" providerId="LiveId" clId="{8251C8CF-5BFA-4007-83F8-8EBD1DC91666}" dt="2020-09-13T16:50:27.997" v="837" actId="1076"/>
          <ac:cxnSpMkLst>
            <pc:docMk/>
            <pc:sldMk cId="4071465855" sldId="292"/>
            <ac:cxnSpMk id="32" creationId="{A53125B0-C061-4EB6-8C25-14E8440D2D44}"/>
          </ac:cxnSpMkLst>
        </pc:cxnChg>
      </pc:sldChg>
      <pc:sldChg chg="modSp add mod ord">
        <pc:chgData name="Amine Charot" userId="e61df26456704bb1" providerId="LiveId" clId="{8251C8CF-5BFA-4007-83F8-8EBD1DC91666}" dt="2020-09-13T17:08:34.321" v="981" actId="20577"/>
        <pc:sldMkLst>
          <pc:docMk/>
          <pc:sldMk cId="535824011" sldId="293"/>
        </pc:sldMkLst>
        <pc:spChg chg="mod">
          <ac:chgData name="Amine Charot" userId="e61df26456704bb1" providerId="LiveId" clId="{8251C8CF-5BFA-4007-83F8-8EBD1DC91666}" dt="2020-09-13T17:08:34.321" v="981" actId="20577"/>
          <ac:spMkLst>
            <pc:docMk/>
            <pc:sldMk cId="535824011" sldId="293"/>
            <ac:spMk id="5" creationId="{0F5D4E1C-BECE-4044-8955-F7990D60F576}"/>
          </ac:spMkLst>
        </pc:spChg>
      </pc:sldChg>
      <pc:sldChg chg="addSp modSp add mod ord">
        <pc:chgData name="Amine Charot" userId="e61df26456704bb1" providerId="LiveId" clId="{8251C8CF-5BFA-4007-83F8-8EBD1DC91666}" dt="2020-09-13T17:01:47.189" v="957" actId="20577"/>
        <pc:sldMkLst>
          <pc:docMk/>
          <pc:sldMk cId="1782047053" sldId="294"/>
        </pc:sldMkLst>
        <pc:spChg chg="mod">
          <ac:chgData name="Amine Charot" userId="e61df26456704bb1" providerId="LiveId" clId="{8251C8CF-5BFA-4007-83F8-8EBD1DC91666}" dt="2020-09-13T16:58:57.025" v="878" actId="14100"/>
          <ac:spMkLst>
            <pc:docMk/>
            <pc:sldMk cId="1782047053" sldId="294"/>
            <ac:spMk id="4" creationId="{052E3BC0-C86D-4F03-8B7E-2FAD5B44BD35}"/>
          </ac:spMkLst>
        </pc:spChg>
        <pc:spChg chg="mod">
          <ac:chgData name="Amine Charot" userId="e61df26456704bb1" providerId="LiveId" clId="{8251C8CF-5BFA-4007-83F8-8EBD1DC91666}" dt="2020-09-13T17:01:47.189" v="957" actId="20577"/>
          <ac:spMkLst>
            <pc:docMk/>
            <pc:sldMk cId="1782047053" sldId="294"/>
            <ac:spMk id="5" creationId="{0F5D4E1C-BECE-4044-8955-F7990D60F576}"/>
          </ac:spMkLst>
        </pc:spChg>
        <pc:spChg chg="mod">
          <ac:chgData name="Amine Charot" userId="e61df26456704bb1" providerId="LiveId" clId="{8251C8CF-5BFA-4007-83F8-8EBD1DC91666}" dt="2020-09-13T16:59:14.040" v="881" actId="1076"/>
          <ac:spMkLst>
            <pc:docMk/>
            <pc:sldMk cId="1782047053" sldId="294"/>
            <ac:spMk id="6" creationId="{B429F065-E130-47BA-A87F-B676D9255C75}"/>
          </ac:spMkLst>
        </pc:spChg>
        <pc:spChg chg="add mod">
          <ac:chgData name="Amine Charot" userId="e61df26456704bb1" providerId="LiveId" clId="{8251C8CF-5BFA-4007-83F8-8EBD1DC91666}" dt="2020-09-13T17:00:47.145" v="919" actId="1076"/>
          <ac:spMkLst>
            <pc:docMk/>
            <pc:sldMk cId="1782047053" sldId="294"/>
            <ac:spMk id="15" creationId="{200907C9-9F43-4554-A698-76C11C9A3B6C}"/>
          </ac:spMkLst>
        </pc:spChg>
        <pc:spChg chg="add mod">
          <ac:chgData name="Amine Charot" userId="e61df26456704bb1" providerId="LiveId" clId="{8251C8CF-5BFA-4007-83F8-8EBD1DC91666}" dt="2020-09-13T17:01:31.243" v="937" actId="1076"/>
          <ac:spMkLst>
            <pc:docMk/>
            <pc:sldMk cId="1782047053" sldId="294"/>
            <ac:spMk id="25" creationId="{352B4C5F-EEB5-4E9C-B6E7-CEF761B4C57F}"/>
          </ac:spMkLst>
        </pc:spChg>
        <pc:spChg chg="mod">
          <ac:chgData name="Amine Charot" userId="e61df26456704bb1" providerId="LiveId" clId="{8251C8CF-5BFA-4007-83F8-8EBD1DC91666}" dt="2020-09-13T16:59:01.299" v="879" actId="14100"/>
          <ac:spMkLst>
            <pc:docMk/>
            <pc:sldMk cId="1782047053" sldId="294"/>
            <ac:spMk id="27" creationId="{DC476FF7-223B-4B1D-855C-1B8E43BD0A37}"/>
          </ac:spMkLst>
        </pc:spChg>
        <pc:picChg chg="add mod">
          <ac:chgData name="Amine Charot" userId="e61df26456704bb1" providerId="LiveId" clId="{8251C8CF-5BFA-4007-83F8-8EBD1DC91666}" dt="2020-09-13T17:00:50.289" v="920" actId="1076"/>
          <ac:picMkLst>
            <pc:docMk/>
            <pc:sldMk cId="1782047053" sldId="294"/>
            <ac:picMk id="13" creationId="{501D7DD4-15EB-453A-8F27-52F232D55545}"/>
          </ac:picMkLst>
        </pc:picChg>
        <pc:cxnChg chg="add mod">
          <ac:chgData name="Amine Charot" userId="e61df26456704bb1" providerId="LiveId" clId="{8251C8CF-5BFA-4007-83F8-8EBD1DC91666}" dt="2020-09-13T17:01:15.419" v="925" actId="14100"/>
          <ac:cxnSpMkLst>
            <pc:docMk/>
            <pc:sldMk cId="1782047053" sldId="294"/>
            <ac:cxnSpMk id="19" creationId="{13B0E261-968D-4AF6-ABD5-9E2BE3D80398}"/>
          </ac:cxnSpMkLst>
        </pc:cxnChg>
      </pc:sldChg>
      <pc:sldChg chg="modSp add mod ord">
        <pc:chgData name="Amine Charot" userId="e61df26456704bb1" providerId="LiveId" clId="{8251C8CF-5BFA-4007-83F8-8EBD1DC91666}" dt="2020-09-13T17:08:49.827" v="994" actId="20577"/>
        <pc:sldMkLst>
          <pc:docMk/>
          <pc:sldMk cId="1255736514" sldId="295"/>
        </pc:sldMkLst>
        <pc:spChg chg="mod">
          <ac:chgData name="Amine Charot" userId="e61df26456704bb1" providerId="LiveId" clId="{8251C8CF-5BFA-4007-83F8-8EBD1DC91666}" dt="2020-09-13T17:08:49.827" v="994" actId="20577"/>
          <ac:spMkLst>
            <pc:docMk/>
            <pc:sldMk cId="1255736514" sldId="295"/>
            <ac:spMk id="5" creationId="{0F5D4E1C-BECE-4044-8955-F7990D60F576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27/09/2020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1195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27/09/2020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27/09/2020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B72CA792-D146-9342-95DE-27009461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7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11" name="Imagen 10" descr="Logo netcoreconf 2002">
            <a:extLst>
              <a:ext uri="{FF2B5EF4-FFF2-40B4-BE49-F238E27FC236}">
                <a16:creationId xmlns:a16="http://schemas.microsoft.com/office/drawing/2014/main" id="{2F663C3A-A960-E84F-81B3-BE5BCB578E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3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27/09/2020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25588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27/09/2020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ADB4CA7-93C0-5F44-8926-1301295FC8CE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  <p:pic>
        <p:nvPicPr>
          <p:cNvPr id="3" name="Imagen 2" descr="Logo netcoreconf 2002">
            <a:extLst>
              <a:ext uri="{FF2B5EF4-FFF2-40B4-BE49-F238E27FC236}">
                <a16:creationId xmlns:a16="http://schemas.microsoft.com/office/drawing/2014/main" id="{0164656C-8E29-3140-B717-049857FE8D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  <p:pic>
        <p:nvPicPr>
          <p:cNvPr id="11" name="Imagen 10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796DB08-B8DC-7743-B065-1A6454B36FE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86880"/>
            <a:ext cx="10257621" cy="453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27/09/2020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0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2020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85833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2" y="6089650"/>
            <a:ext cx="1079142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400" b="1">
                <a:solidFill>
                  <a:schemeClr val="bg1"/>
                </a:solidFill>
                <a:latin typeface="Helvetica"/>
                <a:cs typeface="Helvetica"/>
              </a:rPr>
              <a:t>03/10/2020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093829"/>
            <a:ext cx="3955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it-IT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Protegiendo tus web apps con Microsoft Identity Web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3D0B16-54D2-4B04-B9E5-587A4B429FB0}"/>
              </a:ext>
            </a:extLst>
          </p:cNvPr>
          <p:cNvSpPr txBox="1"/>
          <p:nvPr/>
        </p:nvSpPr>
        <p:spPr>
          <a:xfrm>
            <a:off x="2407640" y="5225891"/>
            <a:ext cx="39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Ruben Ramos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707A79-631D-4BCB-9292-933CCC3620A0}"/>
              </a:ext>
            </a:extLst>
          </p:cNvPr>
          <p:cNvSpPr txBox="1"/>
          <p:nvPr/>
        </p:nvSpPr>
        <p:spPr>
          <a:xfrm>
            <a:off x="2407638" y="5564445"/>
            <a:ext cx="39550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Arquitecto de </a:t>
            </a:r>
            <a:r>
              <a:rPr kumimoji="0" lang="es-ES" sz="16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soluciones Microsoft </a:t>
            </a: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365 </a:t>
            </a: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/ MVP Office Apps &amp; 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Services</a:t>
            </a: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7F6AFB6-20C3-4BCF-B654-8D2757EE233F}"/>
              </a:ext>
            </a:extLst>
          </p:cNvPr>
          <p:cNvSpPr txBox="1"/>
          <p:nvPr/>
        </p:nvSpPr>
        <p:spPr>
          <a:xfrm>
            <a:off x="2407636" y="6074261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@rubenr79</a:t>
            </a: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8AA173-0699-46E0-9589-904A5B1F2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to use </a:t>
            </a:r>
            <a:r>
              <a:rPr lang="en-US" dirty="0" err="1"/>
              <a:t>Microsoft.Identity.Web</a:t>
            </a:r>
            <a:r>
              <a:rPr lang="en-US" dirty="0"/>
              <a:t> in web apps?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3C7A2F5-DE89-4D04-BAF2-0B69CE8EAA41}"/>
              </a:ext>
            </a:extLst>
          </p:cNvPr>
          <p:cNvSpPr txBox="1"/>
          <p:nvPr/>
        </p:nvSpPr>
        <p:spPr>
          <a:xfrm>
            <a:off x="2730844" y="1608607"/>
            <a:ext cx="6104238" cy="9233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b="1" dirty="0" err="1"/>
              <a:t>Sign</a:t>
            </a:r>
            <a:r>
              <a:rPr lang="es-ES" b="1" dirty="0"/>
              <a:t> In</a:t>
            </a:r>
          </a:p>
          <a:p>
            <a:endParaRPr lang="es-ES" b="1" dirty="0"/>
          </a:p>
          <a:p>
            <a:r>
              <a:rPr lang="es-ES" dirty="0"/>
              <a:t>.</a:t>
            </a:r>
            <a:r>
              <a:rPr lang="es-ES" dirty="0" err="1"/>
              <a:t>AddMicrosoftIdentityWebAppAuthentication</a:t>
            </a:r>
            <a:r>
              <a:rPr lang="es-ES" dirty="0"/>
              <a:t>()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681F9F1-71A7-47DF-AC41-C3F173D6CF2A}"/>
              </a:ext>
            </a:extLst>
          </p:cNvPr>
          <p:cNvSpPr txBox="1"/>
          <p:nvPr/>
        </p:nvSpPr>
        <p:spPr>
          <a:xfrm>
            <a:off x="2730844" y="3014114"/>
            <a:ext cx="6104238" cy="9233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b="1" dirty="0" err="1"/>
              <a:t>Getting</a:t>
            </a:r>
            <a:r>
              <a:rPr lang="es-ES" b="1" dirty="0"/>
              <a:t> tokens &amp; </a:t>
            </a:r>
            <a:r>
              <a:rPr lang="es-ES" b="1" dirty="0" err="1"/>
              <a:t>calling</a:t>
            </a:r>
            <a:r>
              <a:rPr lang="es-ES" b="1" dirty="0"/>
              <a:t> </a:t>
            </a:r>
            <a:r>
              <a:rPr lang="es-ES" b="1" dirty="0" err="1"/>
              <a:t>APIs</a:t>
            </a:r>
            <a:endParaRPr lang="es-ES" b="1" dirty="0"/>
          </a:p>
          <a:p>
            <a:endParaRPr lang="es-ES" b="1" dirty="0"/>
          </a:p>
          <a:p>
            <a:r>
              <a:rPr lang="es-ES" dirty="0"/>
              <a:t>.</a:t>
            </a:r>
            <a:r>
              <a:rPr lang="es-ES" dirty="0" err="1"/>
              <a:t>EnableTokenAcquisitionToCallDownstreamApi</a:t>
            </a:r>
            <a:r>
              <a:rPr lang="es-ES" dirty="0"/>
              <a:t>()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71BFDC7-31C0-4C01-B849-8A0736E8802B}"/>
              </a:ext>
            </a:extLst>
          </p:cNvPr>
          <p:cNvSpPr txBox="1"/>
          <p:nvPr/>
        </p:nvSpPr>
        <p:spPr>
          <a:xfrm>
            <a:off x="2730844" y="4386815"/>
            <a:ext cx="6104238" cy="120032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b="1" dirty="0"/>
              <a:t>API </a:t>
            </a:r>
            <a:r>
              <a:rPr lang="es-ES" b="1" dirty="0" err="1"/>
              <a:t>developres</a:t>
            </a:r>
            <a:r>
              <a:rPr lang="es-ES" b="1" dirty="0"/>
              <a:t> </a:t>
            </a:r>
            <a:r>
              <a:rPr lang="es-ES" b="1" dirty="0" err="1"/>
              <a:t>validating</a:t>
            </a:r>
            <a:r>
              <a:rPr lang="es-ES" b="1" dirty="0"/>
              <a:t> </a:t>
            </a:r>
            <a:r>
              <a:rPr lang="es-ES" b="1" dirty="0" err="1"/>
              <a:t>incoming</a:t>
            </a:r>
            <a:r>
              <a:rPr lang="es-ES" b="1" dirty="0"/>
              <a:t> tokens</a:t>
            </a:r>
          </a:p>
          <a:p>
            <a:endParaRPr lang="es-ES" b="1" dirty="0"/>
          </a:p>
          <a:p>
            <a:r>
              <a:rPr lang="es-ES" dirty="0"/>
              <a:t>.</a:t>
            </a:r>
            <a:r>
              <a:rPr lang="es-ES" dirty="0" err="1"/>
              <a:t>AddMicrosoftIdentityWebApiAuthentication</a:t>
            </a:r>
            <a:r>
              <a:rPr lang="es-ES" dirty="0"/>
              <a:t>()</a:t>
            </a:r>
          </a:p>
          <a:p>
            <a:r>
              <a:rPr lang="es-ES" dirty="0"/>
              <a:t>.</a:t>
            </a:r>
            <a:r>
              <a:rPr lang="es-ES" dirty="0" err="1"/>
              <a:t>EnableTokenAcquisitionToCallDownstreamApi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9788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D4C8D5-1EDC-45D7-B086-56D08080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44730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dirty="0">
                <a:solidFill>
                  <a:schemeClr val="tx1"/>
                </a:solidFill>
              </a:rPr>
              <a:t>Web App Scenarios</a:t>
            </a:r>
          </a:p>
        </p:txBody>
      </p:sp>
      <p:sp>
        <p:nvSpPr>
          <p:cNvPr id="40" name="Freeform: Shape 3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Resultado de imagen para netcoreconf">
            <a:extLst>
              <a:ext uri="{FF2B5EF4-FFF2-40B4-BE49-F238E27FC236}">
                <a16:creationId xmlns:a16="http://schemas.microsoft.com/office/drawing/2014/main" id="{E2C0DE29-1287-454C-8A29-3A78CC2D59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6" r="-1" b="-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8572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B8D1F5-6CF1-4EA7-9407-65CE9326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 which signs in users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00DA186-4BB9-4139-94B2-AF2524D8D724}"/>
              </a:ext>
            </a:extLst>
          </p:cNvPr>
          <p:cNvSpPr txBox="1"/>
          <p:nvPr/>
        </p:nvSpPr>
        <p:spPr>
          <a:xfrm>
            <a:off x="838200" y="1975179"/>
            <a:ext cx="9189308" cy="369331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class</a:t>
            </a:r>
            <a:r>
              <a:rPr lang="es-ES" dirty="0"/>
              <a:t> Startup</a:t>
            </a:r>
          </a:p>
          <a:p>
            <a:r>
              <a:rPr lang="es-ES" dirty="0"/>
              <a:t>{</a:t>
            </a:r>
          </a:p>
          <a:p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ConfigureServices</a:t>
            </a:r>
            <a:r>
              <a:rPr lang="es-ES" dirty="0"/>
              <a:t>(</a:t>
            </a:r>
            <a:r>
              <a:rPr lang="es-ES" dirty="0" err="1"/>
              <a:t>IServiceCollection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)</a:t>
            </a:r>
          </a:p>
          <a:p>
            <a:r>
              <a:rPr lang="es-ES" dirty="0"/>
              <a:t> {</a:t>
            </a:r>
          </a:p>
          <a:p>
            <a:r>
              <a:rPr lang="es-ES" dirty="0"/>
              <a:t>  </a:t>
            </a:r>
            <a:r>
              <a:rPr lang="es-ES" dirty="0" err="1"/>
              <a:t>services.AddMicrosoftIdentityWebAppAuthentication</a:t>
            </a:r>
            <a:r>
              <a:rPr lang="es-ES" dirty="0"/>
              <a:t>(</a:t>
            </a:r>
            <a:r>
              <a:rPr lang="es-ES" dirty="0" err="1"/>
              <a:t>Configuration</a:t>
            </a:r>
            <a:r>
              <a:rPr lang="es-ES" dirty="0"/>
              <a:t>, "</a:t>
            </a:r>
            <a:r>
              <a:rPr lang="es-ES" dirty="0" err="1"/>
              <a:t>AzureAd</a:t>
            </a:r>
            <a:r>
              <a:rPr lang="es-ES" dirty="0"/>
              <a:t>");</a:t>
            </a:r>
          </a:p>
          <a:p>
            <a:endParaRPr lang="es-ES" dirty="0"/>
          </a:p>
          <a:p>
            <a:r>
              <a:rPr lang="es-ES" dirty="0"/>
              <a:t>  </a:t>
            </a:r>
            <a:r>
              <a:rPr lang="es-ES" dirty="0" err="1"/>
              <a:t>services.AddRazorPages</a:t>
            </a:r>
            <a:r>
              <a:rPr lang="es-ES" dirty="0"/>
              <a:t>().</a:t>
            </a:r>
            <a:r>
              <a:rPr lang="es-ES" dirty="0" err="1"/>
              <a:t>AddMvcOptions</a:t>
            </a:r>
            <a:r>
              <a:rPr lang="es-ES" dirty="0"/>
              <a:t>(</a:t>
            </a:r>
            <a:r>
              <a:rPr lang="es-ES" dirty="0" err="1"/>
              <a:t>options</a:t>
            </a:r>
            <a:r>
              <a:rPr lang="es-ES" dirty="0"/>
              <a:t> =&gt;</a:t>
            </a:r>
          </a:p>
          <a:p>
            <a:r>
              <a:rPr lang="es-ES" dirty="0"/>
              <a:t>  {</a:t>
            </a:r>
          </a:p>
          <a:p>
            <a:r>
              <a:rPr lang="es-ES" dirty="0"/>
              <a:t>   </a:t>
            </a:r>
            <a:r>
              <a:rPr lang="es-ES" dirty="0" err="1"/>
              <a:t>var</a:t>
            </a:r>
            <a:r>
              <a:rPr lang="es-ES" dirty="0"/>
              <a:t> </a:t>
            </a:r>
            <a:r>
              <a:rPr lang="es-ES" dirty="0" err="1"/>
              <a:t>policy</a:t>
            </a:r>
            <a:r>
              <a:rPr lang="es-ES" dirty="0"/>
              <a:t> = new </a:t>
            </a:r>
            <a:r>
              <a:rPr lang="es-ES" dirty="0" err="1"/>
              <a:t>AuthorizationPolicyBuilder</a:t>
            </a:r>
            <a:r>
              <a:rPr lang="es-ES" dirty="0"/>
              <a:t>()</a:t>
            </a:r>
          </a:p>
          <a:p>
            <a:r>
              <a:rPr lang="es-ES" dirty="0"/>
              <a:t>                 .</a:t>
            </a:r>
            <a:r>
              <a:rPr lang="es-ES" dirty="0" err="1"/>
              <a:t>RequireAuthenticatedUser</a:t>
            </a:r>
            <a:r>
              <a:rPr lang="es-ES" dirty="0"/>
              <a:t>()</a:t>
            </a:r>
          </a:p>
          <a:p>
            <a:r>
              <a:rPr lang="es-ES" dirty="0"/>
              <a:t>                 .</a:t>
            </a:r>
            <a:r>
              <a:rPr lang="es-ES" dirty="0" err="1"/>
              <a:t>Build</a:t>
            </a:r>
            <a:r>
              <a:rPr lang="es-ES" dirty="0"/>
              <a:t>();</a:t>
            </a:r>
          </a:p>
          <a:p>
            <a:r>
              <a:rPr lang="es-ES" dirty="0"/>
              <a:t>   </a:t>
            </a:r>
            <a:r>
              <a:rPr lang="es-ES" dirty="0" err="1"/>
              <a:t>options.Filters.Add</a:t>
            </a:r>
            <a:r>
              <a:rPr lang="es-ES" dirty="0"/>
              <a:t>(new </a:t>
            </a:r>
            <a:r>
              <a:rPr lang="es-ES" dirty="0" err="1"/>
              <a:t>AuthorizeFilter</a:t>
            </a:r>
            <a:r>
              <a:rPr lang="es-ES" dirty="0"/>
              <a:t>(</a:t>
            </a:r>
            <a:r>
              <a:rPr lang="es-ES" dirty="0" err="1"/>
              <a:t>policy</a:t>
            </a:r>
            <a:r>
              <a:rPr lang="es-ES" dirty="0"/>
              <a:t>));</a:t>
            </a:r>
          </a:p>
          <a:p>
            <a:r>
              <a:rPr lang="es-ES" dirty="0"/>
              <a:t>  }).</a:t>
            </a:r>
            <a:r>
              <a:rPr lang="es-ES" dirty="0" err="1"/>
              <a:t>AddMicrosoftIdentityUI</a:t>
            </a:r>
            <a:r>
              <a:rPr lang="es-ES" dirty="0"/>
              <a:t>();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852B6E7-D517-41C7-916A-11EC554A7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124" y="1232930"/>
            <a:ext cx="1124107" cy="61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944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B8D1F5-6CF1-4EA7-9407-65CE9326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 which signs in users and calls Graph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866B38C-159A-49D8-BAE9-6CF5211CA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46" y="1223519"/>
            <a:ext cx="3143689" cy="81926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D9CCB39-EDD8-41E5-A256-1FA75BF183EE}"/>
              </a:ext>
            </a:extLst>
          </p:cNvPr>
          <p:cNvSpPr txBox="1"/>
          <p:nvPr/>
        </p:nvSpPr>
        <p:spPr>
          <a:xfrm>
            <a:off x="761999" y="2218161"/>
            <a:ext cx="9428205" cy="286232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ConfigureServices</a:t>
            </a:r>
            <a:r>
              <a:rPr lang="es-ES" dirty="0"/>
              <a:t>(</a:t>
            </a:r>
            <a:r>
              <a:rPr lang="es-ES" dirty="0" err="1"/>
              <a:t>IServiceCollection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)</a:t>
            </a:r>
          </a:p>
          <a:p>
            <a:r>
              <a:rPr lang="es-ES" dirty="0"/>
              <a:t>{</a:t>
            </a:r>
          </a:p>
          <a:p>
            <a:r>
              <a:rPr lang="es-ES" dirty="0"/>
              <a:t>    </a:t>
            </a:r>
            <a:r>
              <a:rPr lang="es-ES" dirty="0" err="1"/>
              <a:t>string</a:t>
            </a:r>
            <a:r>
              <a:rPr lang="es-ES" dirty="0"/>
              <a:t>[] </a:t>
            </a:r>
            <a:r>
              <a:rPr lang="es-ES" dirty="0" err="1"/>
              <a:t>initialScopes</a:t>
            </a:r>
            <a:r>
              <a:rPr lang="es-ES" dirty="0"/>
              <a:t> = </a:t>
            </a:r>
            <a:r>
              <a:rPr lang="es-ES" dirty="0" err="1"/>
              <a:t>Configuration.GetValue</a:t>
            </a:r>
            <a:r>
              <a:rPr lang="es-ES" dirty="0"/>
              <a:t>&lt;</a:t>
            </a:r>
            <a:r>
              <a:rPr lang="es-ES" dirty="0" err="1"/>
              <a:t>string</a:t>
            </a:r>
            <a:r>
              <a:rPr lang="es-ES" dirty="0"/>
              <a:t>&gt;("</a:t>
            </a:r>
            <a:r>
              <a:rPr lang="es-ES" dirty="0" err="1"/>
              <a:t>DownstreamApi:Scopes</a:t>
            </a:r>
            <a:r>
              <a:rPr lang="es-ES" dirty="0"/>
              <a:t>")?.Split(' ');</a:t>
            </a:r>
          </a:p>
          <a:p>
            <a:endParaRPr lang="es-ES" dirty="0"/>
          </a:p>
          <a:p>
            <a:r>
              <a:rPr lang="es-ES" dirty="0"/>
              <a:t>            </a:t>
            </a:r>
            <a:r>
              <a:rPr lang="es-ES" dirty="0" err="1"/>
              <a:t>services.AddAuthentication</a:t>
            </a:r>
            <a:r>
              <a:rPr lang="es-ES" dirty="0"/>
              <a:t>(</a:t>
            </a:r>
            <a:r>
              <a:rPr lang="es-ES" dirty="0" err="1"/>
              <a:t>OpenIdConnectDefaults.AuthenticationScheme</a:t>
            </a:r>
            <a:r>
              <a:rPr lang="es-ES" dirty="0"/>
              <a:t>)</a:t>
            </a:r>
          </a:p>
          <a:p>
            <a:r>
              <a:rPr lang="es-ES" dirty="0"/>
              <a:t>                .</a:t>
            </a:r>
            <a:r>
              <a:rPr lang="es-ES" dirty="0" err="1"/>
              <a:t>AddMicrosoftIdentityWebApp</a:t>
            </a:r>
            <a:r>
              <a:rPr lang="es-ES" dirty="0"/>
              <a:t>(</a:t>
            </a:r>
            <a:r>
              <a:rPr lang="es-ES" dirty="0" err="1"/>
              <a:t>Configuration.GetSection</a:t>
            </a:r>
            <a:r>
              <a:rPr lang="es-ES" dirty="0"/>
              <a:t>("</a:t>
            </a:r>
            <a:r>
              <a:rPr lang="es-ES" dirty="0" err="1"/>
              <a:t>AzureAd</a:t>
            </a:r>
            <a:r>
              <a:rPr lang="es-ES" dirty="0"/>
              <a:t>"))</a:t>
            </a:r>
          </a:p>
          <a:p>
            <a:r>
              <a:rPr lang="es-ES" dirty="0"/>
              <a:t>                .</a:t>
            </a:r>
            <a:r>
              <a:rPr lang="es-ES" dirty="0" err="1"/>
              <a:t>EnableTokenAcquisitionToCallDownstreamApi</a:t>
            </a:r>
            <a:r>
              <a:rPr lang="es-ES" dirty="0"/>
              <a:t>(</a:t>
            </a:r>
            <a:r>
              <a:rPr lang="es-ES" dirty="0" err="1"/>
              <a:t>initialScopes</a:t>
            </a:r>
            <a:r>
              <a:rPr lang="es-ES" dirty="0"/>
              <a:t>)</a:t>
            </a:r>
          </a:p>
          <a:p>
            <a:r>
              <a:rPr lang="es-ES" dirty="0"/>
              <a:t>                .</a:t>
            </a:r>
            <a:r>
              <a:rPr lang="es-ES" dirty="0" err="1"/>
              <a:t>AddMicrosoftGraph</a:t>
            </a:r>
            <a:r>
              <a:rPr lang="es-ES" dirty="0"/>
              <a:t>(</a:t>
            </a:r>
            <a:r>
              <a:rPr lang="es-ES" dirty="0" err="1"/>
              <a:t>Configuration.GetSection</a:t>
            </a:r>
            <a:r>
              <a:rPr lang="es-ES" dirty="0"/>
              <a:t>("</a:t>
            </a:r>
            <a:r>
              <a:rPr lang="es-ES" dirty="0" err="1"/>
              <a:t>DownstreamApi</a:t>
            </a:r>
            <a:r>
              <a:rPr lang="es-ES" dirty="0"/>
              <a:t>"))</a:t>
            </a:r>
          </a:p>
          <a:p>
            <a:r>
              <a:rPr lang="es-ES" dirty="0"/>
              <a:t>                .</a:t>
            </a:r>
            <a:r>
              <a:rPr lang="es-ES" dirty="0" err="1"/>
              <a:t>AddInMemoryTokenCaches</a:t>
            </a:r>
            <a:r>
              <a:rPr lang="es-ES" dirty="0"/>
              <a:t>();</a:t>
            </a:r>
          </a:p>
          <a:p>
            <a:r>
              <a:rPr lang="es-E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43208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D4C8D5-1EDC-45D7-B086-56D08080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44730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dirty="0">
                <a:solidFill>
                  <a:schemeClr val="tx1"/>
                </a:solidFill>
              </a:rPr>
              <a:t>Web </a:t>
            </a:r>
            <a:r>
              <a:rPr lang="en-US" sz="3000" dirty="0" err="1">
                <a:solidFill>
                  <a:schemeClr val="tx1"/>
                </a:solidFill>
              </a:rPr>
              <a:t>Api</a:t>
            </a:r>
            <a:r>
              <a:rPr lang="en-US" sz="3000" dirty="0">
                <a:solidFill>
                  <a:schemeClr val="tx1"/>
                </a:solidFill>
              </a:rPr>
              <a:t> Scenarios</a:t>
            </a:r>
          </a:p>
        </p:txBody>
      </p:sp>
      <p:sp>
        <p:nvSpPr>
          <p:cNvPr id="40" name="Freeform: Shape 3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Resultado de imagen para netcoreconf">
            <a:extLst>
              <a:ext uri="{FF2B5EF4-FFF2-40B4-BE49-F238E27FC236}">
                <a16:creationId xmlns:a16="http://schemas.microsoft.com/office/drawing/2014/main" id="{E2C0DE29-1287-454C-8A29-3A78CC2D59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6" r="-1" b="-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8404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5C5843-6FF5-43FE-B13D-E58C6C421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Protected</a:t>
            </a:r>
            <a:r>
              <a:rPr lang="es-ES" dirty="0"/>
              <a:t> web API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0E38FDB-6ACE-4AB0-9C10-6EF55A2863FE}"/>
              </a:ext>
            </a:extLst>
          </p:cNvPr>
          <p:cNvSpPr txBox="1"/>
          <p:nvPr/>
        </p:nvSpPr>
        <p:spPr>
          <a:xfrm>
            <a:off x="838200" y="4184128"/>
            <a:ext cx="7704438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ConfigureServices</a:t>
            </a:r>
            <a:r>
              <a:rPr lang="es-ES" dirty="0"/>
              <a:t>(</a:t>
            </a:r>
            <a:r>
              <a:rPr lang="es-ES" dirty="0" err="1"/>
              <a:t>IServiceCollection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)</a:t>
            </a:r>
          </a:p>
          <a:p>
            <a:r>
              <a:rPr lang="es-ES" dirty="0"/>
              <a:t>{</a:t>
            </a:r>
          </a:p>
          <a:p>
            <a:r>
              <a:rPr lang="es-ES" dirty="0" err="1"/>
              <a:t>services.AddMicrosoftIdentityWebApiAuthentication</a:t>
            </a:r>
            <a:r>
              <a:rPr lang="es-ES" dirty="0"/>
              <a:t>(</a:t>
            </a:r>
            <a:r>
              <a:rPr lang="es-ES" dirty="0" err="1"/>
              <a:t>Configuration</a:t>
            </a:r>
            <a:r>
              <a:rPr lang="es-ES" dirty="0"/>
              <a:t>, "</a:t>
            </a:r>
            <a:r>
              <a:rPr lang="es-ES" dirty="0" err="1"/>
              <a:t>AzureAd</a:t>
            </a:r>
            <a:r>
              <a:rPr lang="es-ES" dirty="0"/>
              <a:t>");</a:t>
            </a:r>
          </a:p>
          <a:p>
            <a:endParaRPr lang="es-ES" dirty="0"/>
          </a:p>
          <a:p>
            <a:r>
              <a:rPr lang="es-ES" dirty="0"/>
              <a:t> </a:t>
            </a:r>
            <a:r>
              <a:rPr lang="es-ES" dirty="0" err="1"/>
              <a:t>services.AddControllers</a:t>
            </a:r>
            <a:r>
              <a:rPr lang="es-ES" dirty="0"/>
              <a:t>();</a:t>
            </a:r>
          </a:p>
          <a:p>
            <a:r>
              <a:rPr lang="es-ES" dirty="0"/>
              <a:t>}</a:t>
            </a:r>
          </a:p>
        </p:txBody>
      </p:sp>
      <p:pic>
        <p:nvPicPr>
          <p:cNvPr id="23554" name="Picture 2" descr="Topology">
            <a:extLst>
              <a:ext uri="{FF2B5EF4-FFF2-40B4-BE49-F238E27FC236}">
                <a16:creationId xmlns:a16="http://schemas.microsoft.com/office/drawing/2014/main" id="{E29C1BF8-42D8-42E1-914B-5E900920B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30834"/>
            <a:ext cx="5295900" cy="288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301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63897D-6552-44CD-B654-82B56298C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API calling downstream web API</a:t>
            </a:r>
            <a:endParaRPr lang="es-ES" dirty="0"/>
          </a:p>
        </p:txBody>
      </p:sp>
      <p:pic>
        <p:nvPicPr>
          <p:cNvPr id="7170" name="Picture 2" descr="Topology">
            <a:extLst>
              <a:ext uri="{FF2B5EF4-FFF2-40B4-BE49-F238E27FC236}">
                <a16:creationId xmlns:a16="http://schemas.microsoft.com/office/drawing/2014/main" id="{C7A48502-D043-4315-8E26-8C455A9D3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61676"/>
            <a:ext cx="4291847" cy="2338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C29EA95-11CF-4ABD-B8BA-11657478D061}"/>
              </a:ext>
            </a:extLst>
          </p:cNvPr>
          <p:cNvSpPr txBox="1"/>
          <p:nvPr/>
        </p:nvSpPr>
        <p:spPr>
          <a:xfrm>
            <a:off x="838200" y="3681620"/>
            <a:ext cx="7704438" cy="25853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ConfigureServices</a:t>
            </a:r>
            <a:r>
              <a:rPr lang="es-ES" dirty="0"/>
              <a:t>(</a:t>
            </a:r>
            <a:r>
              <a:rPr lang="es-ES" dirty="0" err="1"/>
              <a:t>IServiceCollection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)</a:t>
            </a:r>
          </a:p>
          <a:p>
            <a:r>
              <a:rPr lang="es-ES" dirty="0"/>
              <a:t>        {</a:t>
            </a:r>
          </a:p>
          <a:p>
            <a:r>
              <a:rPr lang="es-ES" dirty="0"/>
              <a:t>            </a:t>
            </a:r>
            <a:r>
              <a:rPr lang="es-ES" dirty="0" err="1"/>
              <a:t>services.AddMicrosoftIdentityWebApiAuthentication</a:t>
            </a:r>
            <a:r>
              <a:rPr lang="es-ES" dirty="0"/>
              <a:t>(</a:t>
            </a:r>
            <a:r>
              <a:rPr lang="es-ES" dirty="0" err="1"/>
              <a:t>Configuration</a:t>
            </a:r>
            <a:r>
              <a:rPr lang="es-ES" dirty="0"/>
              <a:t>)</a:t>
            </a:r>
          </a:p>
          <a:p>
            <a:r>
              <a:rPr lang="es-ES" dirty="0"/>
              <a:t>                    .</a:t>
            </a:r>
            <a:r>
              <a:rPr lang="es-ES" dirty="0" err="1"/>
              <a:t>EnableTokenAcquisitionToCallDownstreamApi</a:t>
            </a:r>
            <a:r>
              <a:rPr lang="es-ES" dirty="0"/>
              <a:t>()</a:t>
            </a:r>
          </a:p>
          <a:p>
            <a:r>
              <a:rPr lang="es-ES" dirty="0"/>
              <a:t>                        .</a:t>
            </a:r>
            <a:r>
              <a:rPr lang="es-ES" dirty="0" err="1"/>
              <a:t>AddMicrosoftGraph</a:t>
            </a:r>
            <a:r>
              <a:rPr lang="es-ES" dirty="0"/>
              <a:t>(</a:t>
            </a:r>
            <a:r>
              <a:rPr lang="es-ES" dirty="0" err="1"/>
              <a:t>Configuration.GetSection</a:t>
            </a:r>
            <a:r>
              <a:rPr lang="es-ES" dirty="0"/>
              <a:t>("</a:t>
            </a:r>
            <a:r>
              <a:rPr lang="es-ES" dirty="0" err="1"/>
              <a:t>DownstreamApi</a:t>
            </a:r>
            <a:r>
              <a:rPr lang="es-ES" dirty="0"/>
              <a:t>"))</a:t>
            </a:r>
          </a:p>
          <a:p>
            <a:r>
              <a:rPr lang="es-ES" dirty="0"/>
              <a:t>                        .</a:t>
            </a:r>
            <a:r>
              <a:rPr lang="es-ES" dirty="0" err="1"/>
              <a:t>AddInMemoryTokenCaches</a:t>
            </a:r>
            <a:r>
              <a:rPr lang="es-ES" dirty="0"/>
              <a:t>();</a:t>
            </a:r>
          </a:p>
          <a:p>
            <a:endParaRPr lang="es-ES" dirty="0"/>
          </a:p>
          <a:p>
            <a:r>
              <a:rPr lang="es-ES" dirty="0"/>
              <a:t>            </a:t>
            </a:r>
            <a:r>
              <a:rPr lang="es-ES" dirty="0" err="1"/>
              <a:t>services.AddControllers</a:t>
            </a:r>
            <a:r>
              <a:rPr lang="es-ES" dirty="0"/>
              <a:t>();</a:t>
            </a:r>
          </a:p>
          <a:p>
            <a:r>
              <a:rPr lang="es-ES" dirty="0"/>
              <a:t>        }</a:t>
            </a:r>
          </a:p>
        </p:txBody>
      </p:sp>
    </p:spTree>
    <p:extLst>
      <p:ext uri="{BB962C8B-B14F-4D97-AF65-F5344CB8AC3E}">
        <p14:creationId xmlns:p14="http://schemas.microsoft.com/office/powerpoint/2010/main" val="334722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52E6A1-21E6-4202-91F1-D88150E18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API called by a Daemon Application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2BE02EE-A44C-47A6-AC2B-9DDDBF7A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06526"/>
            <a:ext cx="3816178" cy="2270586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4FFA05A-D91B-4BC3-AE86-E500D07ABEC8}"/>
              </a:ext>
            </a:extLst>
          </p:cNvPr>
          <p:cNvSpPr txBox="1"/>
          <p:nvPr/>
        </p:nvSpPr>
        <p:spPr>
          <a:xfrm>
            <a:off x="838200" y="3352106"/>
            <a:ext cx="7704438" cy="203132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ConfigureServices</a:t>
            </a:r>
            <a:r>
              <a:rPr lang="es-ES" dirty="0"/>
              <a:t>(</a:t>
            </a:r>
            <a:r>
              <a:rPr lang="es-ES" dirty="0" err="1"/>
              <a:t>IServiceCollection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)</a:t>
            </a:r>
          </a:p>
          <a:p>
            <a:r>
              <a:rPr lang="es-ES" dirty="0"/>
              <a:t>        {</a:t>
            </a:r>
          </a:p>
          <a:p>
            <a:r>
              <a:rPr lang="es-ES" dirty="0"/>
              <a:t>            </a:t>
            </a:r>
            <a:r>
              <a:rPr lang="es-ES" dirty="0" err="1"/>
              <a:t>services.AddAuthentication</a:t>
            </a:r>
            <a:r>
              <a:rPr lang="es-ES" dirty="0"/>
              <a:t>(</a:t>
            </a:r>
            <a:r>
              <a:rPr lang="es-ES" dirty="0" err="1"/>
              <a:t>JwtBearerDefaults.AuthenticationScheme</a:t>
            </a:r>
            <a:r>
              <a:rPr lang="es-ES" dirty="0"/>
              <a:t>)</a:t>
            </a:r>
          </a:p>
          <a:p>
            <a:r>
              <a:rPr lang="es-ES" dirty="0"/>
              <a:t>                    .</a:t>
            </a:r>
            <a:r>
              <a:rPr lang="es-ES" dirty="0" err="1"/>
              <a:t>AddMicrosoftIdentityWebApi</a:t>
            </a:r>
            <a:r>
              <a:rPr lang="es-ES" dirty="0"/>
              <a:t>(</a:t>
            </a:r>
            <a:r>
              <a:rPr lang="es-ES" dirty="0" err="1"/>
              <a:t>Configuration</a:t>
            </a:r>
            <a:r>
              <a:rPr lang="es-ES" dirty="0"/>
              <a:t>);</a:t>
            </a:r>
          </a:p>
          <a:p>
            <a:endParaRPr lang="es-ES" dirty="0"/>
          </a:p>
          <a:p>
            <a:r>
              <a:rPr lang="es-ES" dirty="0"/>
              <a:t>            </a:t>
            </a:r>
            <a:r>
              <a:rPr lang="es-ES" dirty="0" err="1"/>
              <a:t>services.AddControllers</a:t>
            </a:r>
            <a:r>
              <a:rPr lang="es-ES" dirty="0"/>
              <a:t>();</a:t>
            </a:r>
          </a:p>
          <a:p>
            <a:r>
              <a:rPr lang="es-ES" dirty="0"/>
              <a:t>        }</a:t>
            </a:r>
          </a:p>
        </p:txBody>
      </p:sp>
    </p:spTree>
    <p:extLst>
      <p:ext uri="{BB962C8B-B14F-4D97-AF65-F5344CB8AC3E}">
        <p14:creationId xmlns:p14="http://schemas.microsoft.com/office/powerpoint/2010/main" val="1699856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D4C8D5-1EDC-45D7-B086-56D08080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44730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dirty="0">
                <a:solidFill>
                  <a:schemeClr val="tx1"/>
                </a:solidFill>
              </a:rPr>
              <a:t>Token cache serialization</a:t>
            </a:r>
          </a:p>
        </p:txBody>
      </p:sp>
      <p:sp>
        <p:nvSpPr>
          <p:cNvPr id="40" name="Freeform: Shape 3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Resultado de imagen para netcoreconf">
            <a:extLst>
              <a:ext uri="{FF2B5EF4-FFF2-40B4-BE49-F238E27FC236}">
                <a16:creationId xmlns:a16="http://schemas.microsoft.com/office/drawing/2014/main" id="{E2C0DE29-1287-454C-8A29-3A78CC2D59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6" r="-1" b="-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404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E9BD28-04D3-4349-8123-7E3FB3C8E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Token cache serialization</a:t>
            </a:r>
            <a:endParaRPr lang="es-ES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7D15601D-1183-4DE7-AB85-B42E777EE4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0141637"/>
              </p:ext>
            </p:extLst>
          </p:nvPr>
        </p:nvGraphicFramePr>
        <p:xfrm>
          <a:off x="838200" y="2064524"/>
          <a:ext cx="10966622" cy="164524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83311">
                  <a:extLst>
                    <a:ext uri="{9D8B030D-6E8A-4147-A177-3AD203B41FA5}">
                      <a16:colId xmlns:a16="http://schemas.microsoft.com/office/drawing/2014/main" val="3920547406"/>
                    </a:ext>
                  </a:extLst>
                </a:gridCol>
                <a:gridCol w="5483311">
                  <a:extLst>
                    <a:ext uri="{9D8B030D-6E8A-4147-A177-3AD203B41FA5}">
                      <a16:colId xmlns:a16="http://schemas.microsoft.com/office/drawing/2014/main" val="34302945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4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Extension</a:t>
                      </a:r>
                      <a:r>
                        <a:rPr lang="es-E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s-ES" sz="14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method</a:t>
                      </a:r>
                      <a:endParaRPr lang="es-ES" sz="14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048" marR="64048" marT="29561" marB="29561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4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Microsoft.Identity.Web</a:t>
                      </a:r>
                      <a:r>
                        <a:rPr lang="es-E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sub </a:t>
                      </a:r>
                      <a:r>
                        <a:rPr lang="es-ES" sz="14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namespace</a:t>
                      </a:r>
                      <a:endParaRPr lang="es-ES" sz="14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048" marR="64048" marT="29561" marB="29561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4022200"/>
                  </a:ext>
                </a:extLst>
              </a:tr>
              <a:tr h="550139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400" u="none" strike="noStrike" dirty="0" err="1">
                          <a:effectLst/>
                        </a:rPr>
                        <a:t>AddInMemoryTokenCaches</a:t>
                      </a:r>
                      <a:endParaRPr lang="es-E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048" marR="64048" marT="29561" marB="29561" anchor="ctr"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400" u="none" strike="noStrike">
                          <a:effectLst/>
                        </a:rPr>
                        <a:t>TokenCacheProviders.InMemory</a:t>
                      </a:r>
                      <a:endParaRPr lang="es-E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048" marR="64048" marT="29561" marB="29561" anchor="ctr"/>
                </a:tc>
                <a:extLst>
                  <a:ext uri="{0D108BD9-81ED-4DB2-BD59-A6C34878D82A}">
                    <a16:rowId xmlns:a16="http://schemas.microsoft.com/office/drawing/2014/main" val="2782262641"/>
                  </a:ext>
                </a:extLst>
              </a:tr>
              <a:tr h="261015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400" u="none" strike="noStrike">
                          <a:effectLst/>
                        </a:rPr>
                        <a:t>AddSessionTokenCaches</a:t>
                      </a:r>
                      <a:endParaRPr lang="es-ES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048" marR="64048" marT="29561" marB="29561" anchor="ctr"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400" u="none" strike="noStrike">
                          <a:effectLst/>
                        </a:rPr>
                        <a:t>TokenCacheProviders.Session</a:t>
                      </a:r>
                      <a:endParaRPr lang="es-ES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048" marR="64048" marT="29561" marB="29561" anchor="ctr"/>
                </a:tc>
                <a:extLst>
                  <a:ext uri="{0D108BD9-81ED-4DB2-BD59-A6C34878D82A}">
                    <a16:rowId xmlns:a16="http://schemas.microsoft.com/office/drawing/2014/main" val="3991250056"/>
                  </a:ext>
                </a:extLst>
              </a:tr>
              <a:tr h="550139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400" u="none" strike="noStrike">
                          <a:effectLst/>
                        </a:rPr>
                        <a:t>AddDistributedTokenCaches</a:t>
                      </a:r>
                      <a:endParaRPr lang="es-E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048" marR="64048" marT="29561" marB="29561" anchor="ctr"/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400" u="none" strike="noStrike" dirty="0" err="1">
                          <a:effectLst/>
                        </a:rPr>
                        <a:t>TokenCacheProviders.Distributed</a:t>
                      </a:r>
                      <a:endParaRPr lang="es-E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048" marR="64048" marT="29561" marB="29561" anchor="ctr"/>
                </a:tc>
                <a:extLst>
                  <a:ext uri="{0D108BD9-81ED-4DB2-BD59-A6C34878D82A}">
                    <a16:rowId xmlns:a16="http://schemas.microsoft.com/office/drawing/2014/main" val="8508052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6680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3F5A1A-420D-49E9-AFC3-20376980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Distributed</a:t>
            </a:r>
            <a:r>
              <a:rPr lang="es-ES" dirty="0"/>
              <a:t> token cache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941A73D-F273-4DD1-88C4-1F0BF5B17BD1}"/>
              </a:ext>
            </a:extLst>
          </p:cNvPr>
          <p:cNvSpPr txBox="1"/>
          <p:nvPr/>
        </p:nvSpPr>
        <p:spPr>
          <a:xfrm>
            <a:off x="838200" y="1207436"/>
            <a:ext cx="10439400" cy="9233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lt1"/>
                </a:solidFill>
              </a:rPr>
              <a:t>services.AddMicrosoftIdentityWebAppAuthentication</a:t>
            </a:r>
            <a:r>
              <a:rPr lang="es-ES" dirty="0">
                <a:solidFill>
                  <a:schemeClr val="lt1"/>
                </a:solidFill>
              </a:rPr>
              <a:t>(</a:t>
            </a:r>
            <a:r>
              <a:rPr lang="es-ES" dirty="0" err="1">
                <a:solidFill>
                  <a:schemeClr val="lt1"/>
                </a:solidFill>
              </a:rPr>
              <a:t>Configuration</a:t>
            </a:r>
            <a:r>
              <a:rPr lang="es-ES" dirty="0">
                <a:solidFill>
                  <a:schemeClr val="lt1"/>
                </a:solidFill>
              </a:rPr>
              <a:t>);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.</a:t>
            </a:r>
            <a:r>
              <a:rPr lang="es-ES" dirty="0" err="1">
                <a:solidFill>
                  <a:schemeClr val="lt1"/>
                </a:solidFill>
              </a:rPr>
              <a:t>EnableTokenAcquisitionToCallDownstreamApi</a:t>
            </a:r>
            <a:r>
              <a:rPr lang="es-ES" dirty="0">
                <a:solidFill>
                  <a:schemeClr val="lt1"/>
                </a:solidFill>
              </a:rPr>
              <a:t>(new </a:t>
            </a:r>
            <a:r>
              <a:rPr lang="es-ES" dirty="0" err="1">
                <a:solidFill>
                  <a:schemeClr val="lt1"/>
                </a:solidFill>
              </a:rPr>
              <a:t>string</a:t>
            </a:r>
            <a:r>
              <a:rPr lang="es-ES" dirty="0">
                <a:solidFill>
                  <a:schemeClr val="lt1"/>
                </a:solidFill>
              </a:rPr>
              <a:t>[] { </a:t>
            </a:r>
            <a:r>
              <a:rPr lang="es-ES" dirty="0" err="1">
                <a:solidFill>
                  <a:schemeClr val="lt1"/>
                </a:solidFill>
              </a:rPr>
              <a:t>scopesToRequest</a:t>
            </a:r>
            <a:r>
              <a:rPr lang="es-ES" dirty="0">
                <a:solidFill>
                  <a:schemeClr val="lt1"/>
                </a:solidFill>
              </a:rPr>
              <a:t> })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   .</a:t>
            </a:r>
            <a:r>
              <a:rPr lang="es-ES" dirty="0" err="1">
                <a:solidFill>
                  <a:schemeClr val="lt1"/>
                </a:solidFill>
              </a:rPr>
              <a:t>AddDistributedTokenCaches</a:t>
            </a:r>
            <a:r>
              <a:rPr lang="es-ES" dirty="0">
                <a:solidFill>
                  <a:schemeClr val="lt1"/>
                </a:solidFill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571526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3F5A1A-420D-49E9-AFC3-20376980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Distributed</a:t>
            </a:r>
            <a:r>
              <a:rPr lang="es-ES" dirty="0"/>
              <a:t> token cache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941A73D-F273-4DD1-88C4-1F0BF5B17BD1}"/>
              </a:ext>
            </a:extLst>
          </p:cNvPr>
          <p:cNvSpPr txBox="1"/>
          <p:nvPr/>
        </p:nvSpPr>
        <p:spPr>
          <a:xfrm>
            <a:off x="838200" y="1207436"/>
            <a:ext cx="10439400" cy="1477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lt1"/>
                </a:solidFill>
              </a:rPr>
              <a:t>services.AddMicrosoftIdentityWebAppAuthentication</a:t>
            </a:r>
            <a:r>
              <a:rPr lang="es-ES" dirty="0">
                <a:solidFill>
                  <a:schemeClr val="lt1"/>
                </a:solidFill>
              </a:rPr>
              <a:t>(</a:t>
            </a:r>
            <a:r>
              <a:rPr lang="es-ES" dirty="0" err="1">
                <a:solidFill>
                  <a:schemeClr val="lt1"/>
                </a:solidFill>
              </a:rPr>
              <a:t>Configuration</a:t>
            </a:r>
            <a:r>
              <a:rPr lang="es-ES" dirty="0">
                <a:solidFill>
                  <a:schemeClr val="lt1"/>
                </a:solidFill>
              </a:rPr>
              <a:t>);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.</a:t>
            </a:r>
            <a:r>
              <a:rPr lang="es-ES" dirty="0" err="1">
                <a:solidFill>
                  <a:schemeClr val="lt1"/>
                </a:solidFill>
              </a:rPr>
              <a:t>EnableTokenAcquisitionToCallDownstreamApi</a:t>
            </a:r>
            <a:r>
              <a:rPr lang="es-ES" dirty="0">
                <a:solidFill>
                  <a:schemeClr val="lt1"/>
                </a:solidFill>
              </a:rPr>
              <a:t>(new </a:t>
            </a:r>
            <a:r>
              <a:rPr lang="es-ES" dirty="0" err="1">
                <a:solidFill>
                  <a:schemeClr val="lt1"/>
                </a:solidFill>
              </a:rPr>
              <a:t>string</a:t>
            </a:r>
            <a:r>
              <a:rPr lang="es-ES" dirty="0">
                <a:solidFill>
                  <a:schemeClr val="lt1"/>
                </a:solidFill>
              </a:rPr>
              <a:t>[] { </a:t>
            </a:r>
            <a:r>
              <a:rPr lang="es-ES" dirty="0" err="1">
                <a:solidFill>
                  <a:schemeClr val="lt1"/>
                </a:solidFill>
              </a:rPr>
              <a:t>scopesToRequest</a:t>
            </a:r>
            <a:r>
              <a:rPr lang="es-ES" dirty="0">
                <a:solidFill>
                  <a:schemeClr val="lt1"/>
                </a:solidFill>
              </a:rPr>
              <a:t> })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   .</a:t>
            </a:r>
            <a:r>
              <a:rPr lang="es-ES" dirty="0" err="1">
                <a:solidFill>
                  <a:schemeClr val="lt1"/>
                </a:solidFill>
              </a:rPr>
              <a:t>AddDistributedTokenCaches</a:t>
            </a:r>
            <a:r>
              <a:rPr lang="es-ES" dirty="0">
                <a:solidFill>
                  <a:schemeClr val="lt1"/>
                </a:solidFill>
              </a:rPr>
              <a:t>();</a:t>
            </a:r>
          </a:p>
          <a:p>
            <a:endParaRPr lang="es-ES" dirty="0"/>
          </a:p>
          <a:p>
            <a:r>
              <a:rPr lang="es-ES" dirty="0" err="1">
                <a:solidFill>
                  <a:schemeClr val="lt1"/>
                </a:solidFill>
              </a:rPr>
              <a:t>services.AddDistributedMemoryCache</a:t>
            </a:r>
            <a:r>
              <a:rPr lang="es-ES" dirty="0">
                <a:solidFill>
                  <a:schemeClr val="lt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11591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3F5A1A-420D-49E9-AFC3-20376980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Distributed</a:t>
            </a:r>
            <a:r>
              <a:rPr lang="es-ES" dirty="0"/>
              <a:t> token cache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941A73D-F273-4DD1-88C4-1F0BF5B17BD1}"/>
              </a:ext>
            </a:extLst>
          </p:cNvPr>
          <p:cNvSpPr txBox="1"/>
          <p:nvPr/>
        </p:nvSpPr>
        <p:spPr>
          <a:xfrm>
            <a:off x="838200" y="1207436"/>
            <a:ext cx="10439400" cy="258532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lt1"/>
                </a:solidFill>
              </a:rPr>
              <a:t>services.AddMicrosoftIdentityWebAppAuthentication</a:t>
            </a:r>
            <a:r>
              <a:rPr lang="es-ES" dirty="0">
                <a:solidFill>
                  <a:schemeClr val="lt1"/>
                </a:solidFill>
              </a:rPr>
              <a:t>(</a:t>
            </a:r>
            <a:r>
              <a:rPr lang="es-ES" dirty="0" err="1">
                <a:solidFill>
                  <a:schemeClr val="lt1"/>
                </a:solidFill>
              </a:rPr>
              <a:t>Configuration</a:t>
            </a:r>
            <a:r>
              <a:rPr lang="es-ES" dirty="0">
                <a:solidFill>
                  <a:schemeClr val="lt1"/>
                </a:solidFill>
              </a:rPr>
              <a:t>);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.</a:t>
            </a:r>
            <a:r>
              <a:rPr lang="es-ES" dirty="0" err="1">
                <a:solidFill>
                  <a:schemeClr val="lt1"/>
                </a:solidFill>
              </a:rPr>
              <a:t>EnableTokenAcquisitionToCallDownstreamApi</a:t>
            </a:r>
            <a:r>
              <a:rPr lang="es-ES" dirty="0">
                <a:solidFill>
                  <a:schemeClr val="lt1"/>
                </a:solidFill>
              </a:rPr>
              <a:t>(new </a:t>
            </a:r>
            <a:r>
              <a:rPr lang="es-ES" dirty="0" err="1">
                <a:solidFill>
                  <a:schemeClr val="lt1"/>
                </a:solidFill>
              </a:rPr>
              <a:t>string</a:t>
            </a:r>
            <a:r>
              <a:rPr lang="es-ES" dirty="0">
                <a:solidFill>
                  <a:schemeClr val="lt1"/>
                </a:solidFill>
              </a:rPr>
              <a:t>[] { </a:t>
            </a:r>
            <a:r>
              <a:rPr lang="es-ES" dirty="0" err="1">
                <a:solidFill>
                  <a:schemeClr val="lt1"/>
                </a:solidFill>
              </a:rPr>
              <a:t>scopesToRequest</a:t>
            </a:r>
            <a:r>
              <a:rPr lang="es-ES" dirty="0">
                <a:solidFill>
                  <a:schemeClr val="lt1"/>
                </a:solidFill>
              </a:rPr>
              <a:t> })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   .</a:t>
            </a:r>
            <a:r>
              <a:rPr lang="es-ES" dirty="0" err="1">
                <a:solidFill>
                  <a:schemeClr val="lt1"/>
                </a:solidFill>
              </a:rPr>
              <a:t>AddDistributedTokenCaches</a:t>
            </a:r>
            <a:r>
              <a:rPr lang="es-ES" dirty="0">
                <a:solidFill>
                  <a:schemeClr val="lt1"/>
                </a:solidFill>
              </a:rPr>
              <a:t>();</a:t>
            </a:r>
          </a:p>
          <a:p>
            <a:endParaRPr lang="es-ES" dirty="0"/>
          </a:p>
          <a:p>
            <a:r>
              <a:rPr lang="es-ES" dirty="0" err="1">
                <a:solidFill>
                  <a:schemeClr val="lt1"/>
                </a:solidFill>
              </a:rPr>
              <a:t>services.AddStackExchangeRedisCache</a:t>
            </a:r>
            <a:r>
              <a:rPr lang="es-ES" dirty="0">
                <a:solidFill>
                  <a:schemeClr val="lt1"/>
                </a:solidFill>
              </a:rPr>
              <a:t>(</a:t>
            </a:r>
            <a:r>
              <a:rPr lang="es-ES" dirty="0" err="1">
                <a:solidFill>
                  <a:schemeClr val="lt1"/>
                </a:solidFill>
              </a:rPr>
              <a:t>options</a:t>
            </a:r>
            <a:r>
              <a:rPr lang="es-ES" dirty="0">
                <a:solidFill>
                  <a:schemeClr val="lt1"/>
                </a:solidFill>
              </a:rPr>
              <a:t> =&gt;</a:t>
            </a:r>
          </a:p>
          <a:p>
            <a:r>
              <a:rPr lang="es-ES" dirty="0">
                <a:solidFill>
                  <a:schemeClr val="lt1"/>
                </a:solidFill>
              </a:rPr>
              <a:t>{</a:t>
            </a:r>
          </a:p>
          <a:p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options.Configuration</a:t>
            </a:r>
            <a:r>
              <a:rPr lang="es-ES" dirty="0">
                <a:solidFill>
                  <a:schemeClr val="lt1"/>
                </a:solidFill>
              </a:rPr>
              <a:t> = "localhost";</a:t>
            </a:r>
          </a:p>
          <a:p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options.InstanceName</a:t>
            </a:r>
            <a:r>
              <a:rPr lang="es-ES" dirty="0">
                <a:solidFill>
                  <a:schemeClr val="lt1"/>
                </a:solidFill>
              </a:rPr>
              <a:t> = "</a:t>
            </a:r>
            <a:r>
              <a:rPr lang="es-ES" dirty="0" err="1">
                <a:solidFill>
                  <a:schemeClr val="lt1"/>
                </a:solidFill>
              </a:rPr>
              <a:t>SampleInstance</a:t>
            </a:r>
            <a:r>
              <a:rPr lang="es-ES" dirty="0">
                <a:solidFill>
                  <a:schemeClr val="lt1"/>
                </a:solidFill>
              </a:rPr>
              <a:t>";</a:t>
            </a:r>
          </a:p>
          <a:p>
            <a:r>
              <a:rPr lang="es-ES">
                <a:solidFill>
                  <a:schemeClr val="lt1"/>
                </a:solidFill>
              </a:rPr>
              <a:t>});</a:t>
            </a:r>
            <a:endParaRPr lang="es-ES" dirty="0">
              <a:solidFill>
                <a:schemeClr val="lt1"/>
              </a:solidFill>
            </a:endParaRPr>
          </a:p>
        </p:txBody>
      </p:sp>
      <p:pic>
        <p:nvPicPr>
          <p:cNvPr id="30722" name="Picture 2" descr="CompartiMOSS Gestión de datos no relacionales en Microsoft Azure">
            <a:extLst>
              <a:ext uri="{FF2B5EF4-FFF2-40B4-BE49-F238E27FC236}">
                <a16:creationId xmlns:a16="http://schemas.microsoft.com/office/drawing/2014/main" id="{E494C8CB-31BC-4D9D-B4F9-D64345420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0849" y="4734923"/>
            <a:ext cx="1462362" cy="1245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53954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3F5A1A-420D-49E9-AFC3-20376980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Distributed</a:t>
            </a:r>
            <a:r>
              <a:rPr lang="es-ES" dirty="0"/>
              <a:t> token cache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941A73D-F273-4DD1-88C4-1F0BF5B17BD1}"/>
              </a:ext>
            </a:extLst>
          </p:cNvPr>
          <p:cNvSpPr txBox="1"/>
          <p:nvPr/>
        </p:nvSpPr>
        <p:spPr>
          <a:xfrm>
            <a:off x="838200" y="1207436"/>
            <a:ext cx="10439400" cy="313932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lt1"/>
                </a:solidFill>
              </a:rPr>
              <a:t>services.AddMicrosoftIdentityWebAppAuthentication</a:t>
            </a:r>
            <a:r>
              <a:rPr lang="es-ES" dirty="0">
                <a:solidFill>
                  <a:schemeClr val="lt1"/>
                </a:solidFill>
              </a:rPr>
              <a:t>(</a:t>
            </a:r>
            <a:r>
              <a:rPr lang="es-ES" dirty="0" err="1">
                <a:solidFill>
                  <a:schemeClr val="lt1"/>
                </a:solidFill>
              </a:rPr>
              <a:t>Configuration</a:t>
            </a:r>
            <a:r>
              <a:rPr lang="es-ES" dirty="0">
                <a:solidFill>
                  <a:schemeClr val="lt1"/>
                </a:solidFill>
              </a:rPr>
              <a:t>);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.</a:t>
            </a:r>
            <a:r>
              <a:rPr lang="es-ES" dirty="0" err="1">
                <a:solidFill>
                  <a:schemeClr val="lt1"/>
                </a:solidFill>
              </a:rPr>
              <a:t>EnableTokenAcquisitionToCallDownstreamApi</a:t>
            </a:r>
            <a:r>
              <a:rPr lang="es-ES" dirty="0">
                <a:solidFill>
                  <a:schemeClr val="lt1"/>
                </a:solidFill>
              </a:rPr>
              <a:t>(new </a:t>
            </a:r>
            <a:r>
              <a:rPr lang="es-ES" dirty="0" err="1">
                <a:solidFill>
                  <a:schemeClr val="lt1"/>
                </a:solidFill>
              </a:rPr>
              <a:t>string</a:t>
            </a:r>
            <a:r>
              <a:rPr lang="es-ES" dirty="0">
                <a:solidFill>
                  <a:schemeClr val="lt1"/>
                </a:solidFill>
              </a:rPr>
              <a:t>[] { </a:t>
            </a:r>
            <a:r>
              <a:rPr lang="es-ES" dirty="0" err="1">
                <a:solidFill>
                  <a:schemeClr val="lt1"/>
                </a:solidFill>
              </a:rPr>
              <a:t>scopesToRequest</a:t>
            </a:r>
            <a:r>
              <a:rPr lang="es-ES" dirty="0">
                <a:solidFill>
                  <a:schemeClr val="lt1"/>
                </a:solidFill>
              </a:rPr>
              <a:t> })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   .</a:t>
            </a:r>
            <a:r>
              <a:rPr lang="es-ES" dirty="0" err="1">
                <a:solidFill>
                  <a:schemeClr val="lt1"/>
                </a:solidFill>
              </a:rPr>
              <a:t>AddDistributedTokenCaches</a:t>
            </a:r>
            <a:r>
              <a:rPr lang="es-ES" dirty="0">
                <a:solidFill>
                  <a:schemeClr val="lt1"/>
                </a:solidFill>
              </a:rPr>
              <a:t>();</a:t>
            </a:r>
          </a:p>
          <a:p>
            <a:endParaRPr lang="es-ES" dirty="0"/>
          </a:p>
          <a:p>
            <a:r>
              <a:rPr lang="es-ES" dirty="0" err="1">
                <a:solidFill>
                  <a:schemeClr val="lt1"/>
                </a:solidFill>
              </a:rPr>
              <a:t>services.AddCosmosCache</a:t>
            </a:r>
            <a:r>
              <a:rPr lang="es-ES" dirty="0">
                <a:solidFill>
                  <a:schemeClr val="lt1"/>
                </a:solidFill>
              </a:rPr>
              <a:t>((</a:t>
            </a:r>
            <a:r>
              <a:rPr lang="es-ES" dirty="0" err="1">
                <a:solidFill>
                  <a:schemeClr val="lt1"/>
                </a:solidFill>
              </a:rPr>
              <a:t>CosmosCacheOptions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cacheOptions</a:t>
            </a:r>
            <a:r>
              <a:rPr lang="es-ES" dirty="0">
                <a:solidFill>
                  <a:schemeClr val="lt1"/>
                </a:solidFill>
              </a:rPr>
              <a:t>) =&gt;</a:t>
            </a:r>
          </a:p>
          <a:p>
            <a:r>
              <a:rPr lang="es-ES" dirty="0">
                <a:solidFill>
                  <a:schemeClr val="lt1"/>
                </a:solidFill>
              </a:rPr>
              <a:t>{</a:t>
            </a:r>
          </a:p>
          <a:p>
            <a:r>
              <a:rPr lang="es-ES" dirty="0">
                <a:solidFill>
                  <a:schemeClr val="lt1"/>
                </a:solidFill>
              </a:rPr>
              <a:t>    </a:t>
            </a:r>
            <a:r>
              <a:rPr lang="es-ES" dirty="0" err="1">
                <a:solidFill>
                  <a:schemeClr val="lt1"/>
                </a:solidFill>
              </a:rPr>
              <a:t>cacheOptions.ContainerName</a:t>
            </a:r>
            <a:r>
              <a:rPr lang="es-ES" dirty="0">
                <a:solidFill>
                  <a:schemeClr val="lt1"/>
                </a:solidFill>
              </a:rPr>
              <a:t> = </a:t>
            </a:r>
            <a:r>
              <a:rPr lang="es-ES" dirty="0" err="1">
                <a:solidFill>
                  <a:schemeClr val="lt1"/>
                </a:solidFill>
              </a:rPr>
              <a:t>Configuration</a:t>
            </a:r>
            <a:r>
              <a:rPr lang="es-ES" dirty="0">
                <a:solidFill>
                  <a:schemeClr val="lt1"/>
                </a:solidFill>
              </a:rPr>
              <a:t>["</a:t>
            </a:r>
            <a:r>
              <a:rPr lang="es-ES" dirty="0" err="1">
                <a:solidFill>
                  <a:schemeClr val="lt1"/>
                </a:solidFill>
              </a:rPr>
              <a:t>CosmosCacheContainer</a:t>
            </a:r>
            <a:r>
              <a:rPr lang="es-ES" dirty="0">
                <a:solidFill>
                  <a:schemeClr val="lt1"/>
                </a:solidFill>
              </a:rPr>
              <a:t>"];</a:t>
            </a:r>
          </a:p>
          <a:p>
            <a:r>
              <a:rPr lang="es-ES" dirty="0">
                <a:solidFill>
                  <a:schemeClr val="lt1"/>
                </a:solidFill>
              </a:rPr>
              <a:t>    </a:t>
            </a:r>
            <a:r>
              <a:rPr lang="es-ES" dirty="0" err="1">
                <a:solidFill>
                  <a:schemeClr val="lt1"/>
                </a:solidFill>
              </a:rPr>
              <a:t>cacheOptions.DatabaseName</a:t>
            </a:r>
            <a:r>
              <a:rPr lang="es-ES" dirty="0">
                <a:solidFill>
                  <a:schemeClr val="lt1"/>
                </a:solidFill>
              </a:rPr>
              <a:t> = </a:t>
            </a:r>
            <a:r>
              <a:rPr lang="es-ES" dirty="0" err="1">
                <a:solidFill>
                  <a:schemeClr val="lt1"/>
                </a:solidFill>
              </a:rPr>
              <a:t>Configuration</a:t>
            </a:r>
            <a:r>
              <a:rPr lang="es-ES" dirty="0">
                <a:solidFill>
                  <a:schemeClr val="lt1"/>
                </a:solidFill>
              </a:rPr>
              <a:t>["</a:t>
            </a:r>
            <a:r>
              <a:rPr lang="es-ES" dirty="0" err="1">
                <a:solidFill>
                  <a:schemeClr val="lt1"/>
                </a:solidFill>
              </a:rPr>
              <a:t>CosmosCacheDatabase</a:t>
            </a:r>
            <a:r>
              <a:rPr lang="es-ES" dirty="0">
                <a:solidFill>
                  <a:schemeClr val="lt1"/>
                </a:solidFill>
              </a:rPr>
              <a:t>"];</a:t>
            </a:r>
          </a:p>
          <a:p>
            <a:r>
              <a:rPr lang="es-ES" dirty="0">
                <a:solidFill>
                  <a:schemeClr val="lt1"/>
                </a:solidFill>
              </a:rPr>
              <a:t>    </a:t>
            </a:r>
            <a:r>
              <a:rPr lang="es-ES" dirty="0" err="1">
                <a:solidFill>
                  <a:schemeClr val="lt1"/>
                </a:solidFill>
              </a:rPr>
              <a:t>cacheOptions.ClientBuilder</a:t>
            </a:r>
            <a:r>
              <a:rPr lang="es-ES" dirty="0">
                <a:solidFill>
                  <a:schemeClr val="lt1"/>
                </a:solidFill>
              </a:rPr>
              <a:t> = new </a:t>
            </a:r>
            <a:r>
              <a:rPr lang="es-ES" dirty="0" err="1">
                <a:solidFill>
                  <a:schemeClr val="lt1"/>
                </a:solidFill>
              </a:rPr>
              <a:t>CosmosClientBuilder</a:t>
            </a:r>
            <a:r>
              <a:rPr lang="es-ES" dirty="0">
                <a:solidFill>
                  <a:schemeClr val="lt1"/>
                </a:solidFill>
              </a:rPr>
              <a:t>(</a:t>
            </a:r>
            <a:r>
              <a:rPr lang="es-ES" dirty="0" err="1">
                <a:solidFill>
                  <a:schemeClr val="lt1"/>
                </a:solidFill>
              </a:rPr>
              <a:t>Configuration</a:t>
            </a:r>
            <a:r>
              <a:rPr lang="es-ES" dirty="0">
                <a:solidFill>
                  <a:schemeClr val="lt1"/>
                </a:solidFill>
              </a:rPr>
              <a:t>["</a:t>
            </a:r>
            <a:r>
              <a:rPr lang="es-ES" dirty="0" err="1">
                <a:solidFill>
                  <a:schemeClr val="lt1"/>
                </a:solidFill>
              </a:rPr>
              <a:t>CosmosConnectionString</a:t>
            </a:r>
            <a:r>
              <a:rPr lang="es-ES" dirty="0">
                <a:solidFill>
                  <a:schemeClr val="lt1"/>
                </a:solidFill>
              </a:rPr>
              <a:t>"]);</a:t>
            </a:r>
          </a:p>
          <a:p>
            <a:r>
              <a:rPr lang="es-ES" dirty="0">
                <a:solidFill>
                  <a:schemeClr val="lt1"/>
                </a:solidFill>
              </a:rPr>
              <a:t>    </a:t>
            </a:r>
            <a:r>
              <a:rPr lang="es-ES" dirty="0" err="1">
                <a:solidFill>
                  <a:schemeClr val="lt1"/>
                </a:solidFill>
              </a:rPr>
              <a:t>cacheOptions.CreateIfNotExists</a:t>
            </a:r>
            <a:r>
              <a:rPr lang="es-ES" dirty="0">
                <a:solidFill>
                  <a:schemeClr val="lt1"/>
                </a:solidFill>
              </a:rPr>
              <a:t> = true;</a:t>
            </a:r>
          </a:p>
          <a:p>
            <a:r>
              <a:rPr lang="es-ES" dirty="0">
                <a:solidFill>
                  <a:schemeClr val="lt1"/>
                </a:solidFill>
              </a:rPr>
              <a:t>});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901511B-9949-44CF-AFA3-38EA44C11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8021" y="4610897"/>
            <a:ext cx="1633417" cy="163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28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3F5A1A-420D-49E9-AFC3-20376980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Distributed</a:t>
            </a:r>
            <a:r>
              <a:rPr lang="es-ES" dirty="0"/>
              <a:t> token cache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941A73D-F273-4DD1-88C4-1F0BF5B17BD1}"/>
              </a:ext>
            </a:extLst>
          </p:cNvPr>
          <p:cNvSpPr txBox="1"/>
          <p:nvPr/>
        </p:nvSpPr>
        <p:spPr>
          <a:xfrm>
            <a:off x="838200" y="1207436"/>
            <a:ext cx="10439400" cy="286232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lt1"/>
                </a:solidFill>
              </a:rPr>
              <a:t>services.AddMicrosoftIdentityWebAppAuthentication</a:t>
            </a:r>
            <a:r>
              <a:rPr lang="es-ES" dirty="0">
                <a:solidFill>
                  <a:schemeClr val="lt1"/>
                </a:solidFill>
              </a:rPr>
              <a:t>(</a:t>
            </a:r>
            <a:r>
              <a:rPr lang="es-ES" dirty="0" err="1">
                <a:solidFill>
                  <a:schemeClr val="lt1"/>
                </a:solidFill>
              </a:rPr>
              <a:t>Configuration</a:t>
            </a:r>
            <a:r>
              <a:rPr lang="es-ES" dirty="0">
                <a:solidFill>
                  <a:schemeClr val="lt1"/>
                </a:solidFill>
              </a:rPr>
              <a:t>);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.</a:t>
            </a:r>
            <a:r>
              <a:rPr lang="es-ES" dirty="0" err="1">
                <a:solidFill>
                  <a:schemeClr val="lt1"/>
                </a:solidFill>
              </a:rPr>
              <a:t>EnableTokenAcquisitionToCallDownstreamApi</a:t>
            </a:r>
            <a:r>
              <a:rPr lang="es-ES" dirty="0">
                <a:solidFill>
                  <a:schemeClr val="lt1"/>
                </a:solidFill>
              </a:rPr>
              <a:t>(new </a:t>
            </a:r>
            <a:r>
              <a:rPr lang="es-ES" dirty="0" err="1">
                <a:solidFill>
                  <a:schemeClr val="lt1"/>
                </a:solidFill>
              </a:rPr>
              <a:t>string</a:t>
            </a:r>
            <a:r>
              <a:rPr lang="es-ES" dirty="0">
                <a:solidFill>
                  <a:schemeClr val="lt1"/>
                </a:solidFill>
              </a:rPr>
              <a:t>[] { </a:t>
            </a:r>
            <a:r>
              <a:rPr lang="es-ES" dirty="0" err="1">
                <a:solidFill>
                  <a:schemeClr val="lt1"/>
                </a:solidFill>
              </a:rPr>
              <a:t>scopesToRequest</a:t>
            </a:r>
            <a:r>
              <a:rPr lang="es-ES" dirty="0">
                <a:solidFill>
                  <a:schemeClr val="lt1"/>
                </a:solidFill>
              </a:rPr>
              <a:t> })</a:t>
            </a:r>
          </a:p>
          <a:p>
            <a:r>
              <a:rPr lang="es-ES" dirty="0">
                <a:solidFill>
                  <a:schemeClr val="lt1"/>
                </a:solidFill>
              </a:rPr>
              <a:t>               .</a:t>
            </a:r>
            <a:r>
              <a:rPr lang="es-ES" dirty="0" err="1">
                <a:solidFill>
                  <a:schemeClr val="lt1"/>
                </a:solidFill>
              </a:rPr>
              <a:t>AddDistributedTokenCaches</a:t>
            </a:r>
            <a:r>
              <a:rPr lang="es-ES" dirty="0">
                <a:solidFill>
                  <a:schemeClr val="lt1"/>
                </a:solidFill>
              </a:rPr>
              <a:t>();</a:t>
            </a:r>
          </a:p>
          <a:p>
            <a:endParaRPr lang="es-ES" dirty="0"/>
          </a:p>
          <a:p>
            <a:r>
              <a:rPr lang="es-ES" dirty="0" err="1">
                <a:solidFill>
                  <a:schemeClr val="lt1"/>
                </a:solidFill>
              </a:rPr>
              <a:t>services.AddDistributedSqlServerCache</a:t>
            </a:r>
            <a:r>
              <a:rPr lang="es-ES" dirty="0">
                <a:solidFill>
                  <a:schemeClr val="lt1"/>
                </a:solidFill>
              </a:rPr>
              <a:t>(</a:t>
            </a:r>
            <a:r>
              <a:rPr lang="es-ES" dirty="0" err="1">
                <a:solidFill>
                  <a:schemeClr val="lt1"/>
                </a:solidFill>
              </a:rPr>
              <a:t>options</a:t>
            </a:r>
            <a:r>
              <a:rPr lang="es-ES" dirty="0">
                <a:solidFill>
                  <a:schemeClr val="lt1"/>
                </a:solidFill>
              </a:rPr>
              <a:t> =&gt;</a:t>
            </a:r>
          </a:p>
          <a:p>
            <a:r>
              <a:rPr lang="es-ES" dirty="0">
                <a:solidFill>
                  <a:schemeClr val="lt1"/>
                </a:solidFill>
              </a:rPr>
              <a:t>{</a:t>
            </a:r>
          </a:p>
          <a:p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options.ConnectionString</a:t>
            </a:r>
            <a:r>
              <a:rPr lang="es-ES" dirty="0">
                <a:solidFill>
                  <a:schemeClr val="lt1"/>
                </a:solidFill>
              </a:rPr>
              <a:t> = _</a:t>
            </a:r>
            <a:r>
              <a:rPr lang="es-ES" dirty="0" err="1">
                <a:solidFill>
                  <a:schemeClr val="lt1"/>
                </a:solidFill>
              </a:rPr>
              <a:t>config</a:t>
            </a:r>
            <a:r>
              <a:rPr lang="es-ES" dirty="0">
                <a:solidFill>
                  <a:schemeClr val="lt1"/>
                </a:solidFill>
              </a:rPr>
              <a:t>["</a:t>
            </a:r>
            <a:r>
              <a:rPr lang="es-ES" dirty="0" err="1">
                <a:solidFill>
                  <a:schemeClr val="lt1"/>
                </a:solidFill>
              </a:rPr>
              <a:t>DistCache_ConnectionString</a:t>
            </a:r>
            <a:r>
              <a:rPr lang="es-ES" dirty="0">
                <a:solidFill>
                  <a:schemeClr val="lt1"/>
                </a:solidFill>
              </a:rPr>
              <a:t>"];</a:t>
            </a:r>
          </a:p>
          <a:p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options.SchemaName</a:t>
            </a:r>
            <a:r>
              <a:rPr lang="es-ES" dirty="0">
                <a:solidFill>
                  <a:schemeClr val="lt1"/>
                </a:solidFill>
              </a:rPr>
              <a:t> = "</a:t>
            </a:r>
            <a:r>
              <a:rPr lang="es-ES" dirty="0" err="1">
                <a:solidFill>
                  <a:schemeClr val="lt1"/>
                </a:solidFill>
              </a:rPr>
              <a:t>dbo</a:t>
            </a:r>
            <a:r>
              <a:rPr lang="es-ES" dirty="0">
                <a:solidFill>
                  <a:schemeClr val="lt1"/>
                </a:solidFill>
              </a:rPr>
              <a:t>";</a:t>
            </a:r>
          </a:p>
          <a:p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options.TableName</a:t>
            </a:r>
            <a:r>
              <a:rPr lang="es-ES" dirty="0">
                <a:solidFill>
                  <a:schemeClr val="lt1"/>
                </a:solidFill>
              </a:rPr>
              <a:t> = "</a:t>
            </a:r>
            <a:r>
              <a:rPr lang="es-ES" dirty="0" err="1">
                <a:solidFill>
                  <a:schemeClr val="lt1"/>
                </a:solidFill>
              </a:rPr>
              <a:t>TestCache</a:t>
            </a:r>
            <a:r>
              <a:rPr lang="es-ES" dirty="0">
                <a:solidFill>
                  <a:schemeClr val="lt1"/>
                </a:solidFill>
              </a:rPr>
              <a:t>";</a:t>
            </a:r>
          </a:p>
          <a:p>
            <a:r>
              <a:rPr lang="es-ES" dirty="0">
                <a:solidFill>
                  <a:schemeClr val="lt1"/>
                </a:solidFill>
              </a:rPr>
              <a:t>});</a:t>
            </a:r>
          </a:p>
        </p:txBody>
      </p:sp>
      <p:pic>
        <p:nvPicPr>
          <p:cNvPr id="35842" name="Picture 2" descr="Creación de mi primera Base de Datos en Microsoft Azure – Business  Intelligence and Analytics">
            <a:extLst>
              <a:ext uri="{FF2B5EF4-FFF2-40B4-BE49-F238E27FC236}">
                <a16:creationId xmlns:a16="http://schemas.microsoft.com/office/drawing/2014/main" id="{A65B9C73-B0FF-4FA5-A457-AA73CD124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181" y="4390768"/>
            <a:ext cx="3175246" cy="1667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664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D4C8D5-1EDC-45D7-B086-56D08080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44730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dirty="0">
                <a:solidFill>
                  <a:schemeClr val="tx1"/>
                </a:solidFill>
              </a:rPr>
              <a:t>Incremental consent and conditional access</a:t>
            </a:r>
          </a:p>
        </p:txBody>
      </p:sp>
      <p:sp>
        <p:nvSpPr>
          <p:cNvPr id="40" name="Freeform: Shape 3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Resultado de imagen para netcoreconf">
            <a:extLst>
              <a:ext uri="{FF2B5EF4-FFF2-40B4-BE49-F238E27FC236}">
                <a16:creationId xmlns:a16="http://schemas.microsoft.com/office/drawing/2014/main" id="{E2C0DE29-1287-454C-8A29-3A78CC2D59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6" r="-1" b="-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8431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9A0E8A-8891-4FF9-B400-5F0AFC71D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Incremental consent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82EA8EB-38D7-44C0-8028-36336FDB3DCE}"/>
              </a:ext>
            </a:extLst>
          </p:cNvPr>
          <p:cNvSpPr txBox="1"/>
          <p:nvPr/>
        </p:nvSpPr>
        <p:spPr>
          <a:xfrm>
            <a:off x="838200" y="1298052"/>
            <a:ext cx="534017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Microsoft </a:t>
            </a:r>
            <a:r>
              <a:rPr lang="es-ES" dirty="0" err="1"/>
              <a:t>Identity</a:t>
            </a:r>
            <a:r>
              <a:rPr lang="es-ES" dirty="0"/>
              <a:t> </a:t>
            </a:r>
            <a:r>
              <a:rPr lang="es-ES" dirty="0" err="1"/>
              <a:t>Platform</a:t>
            </a:r>
            <a:r>
              <a:rPr lang="es-ES" dirty="0"/>
              <a:t> permite a los usuarios consentir de forma incremental el acceso de su aplicación a más recursos / </a:t>
            </a:r>
            <a:r>
              <a:rPr lang="es-ES" dirty="0" err="1"/>
              <a:t>APIs</a:t>
            </a:r>
            <a:r>
              <a:rPr lang="es-ES" dirty="0"/>
              <a:t> web en su nombre (es decir, consentir a más alcances) a medida que se necesiten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Necesita interacción del usuario para dar el consentimiento</a:t>
            </a:r>
          </a:p>
        </p:txBody>
      </p:sp>
      <p:pic>
        <p:nvPicPr>
          <p:cNvPr id="13314" name="Picture 2" descr="Azure AD app consent experiences - Microsoft identity platform | Microsoft  Docs">
            <a:extLst>
              <a:ext uri="{FF2B5EF4-FFF2-40B4-BE49-F238E27FC236}">
                <a16:creationId xmlns:a16="http://schemas.microsoft.com/office/drawing/2014/main" id="{E7E547B4-8A58-4A46-AA80-759B69814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3528" y="1298052"/>
            <a:ext cx="2975661" cy="3706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26625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4CC52A-843F-4062-A1AB-FC8ED71A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Acceso condicional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D5D50E5-32F6-4A1F-9C34-611552E0F5BA}"/>
              </a:ext>
            </a:extLst>
          </p:cNvPr>
          <p:cNvSpPr txBox="1"/>
          <p:nvPr/>
        </p:nvSpPr>
        <p:spPr>
          <a:xfrm>
            <a:off x="838200" y="1375373"/>
            <a:ext cx="610423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Esto sucede en el caso de algunas API web específicas para las que el administrador del </a:t>
            </a:r>
            <a:r>
              <a:rPr lang="es-ES" dirty="0" err="1"/>
              <a:t>tenant</a:t>
            </a:r>
            <a:r>
              <a:rPr lang="es-ES" dirty="0"/>
              <a:t> ha añadido políticas de acceso condicional</a:t>
            </a:r>
          </a:p>
          <a:p>
            <a:endParaRPr lang="es-ES" dirty="0"/>
          </a:p>
          <a:p>
            <a:r>
              <a:rPr lang="es-ES" dirty="0"/>
              <a:t>Por ejemplo, el usuario debe realizar una autenticación </a:t>
            </a:r>
            <a:r>
              <a:rPr lang="es-ES" dirty="0" err="1"/>
              <a:t>multifactor</a:t>
            </a:r>
            <a:endParaRPr lang="es-ES" dirty="0"/>
          </a:p>
          <a:p>
            <a:endParaRPr lang="es-ES" dirty="0"/>
          </a:p>
          <a:p>
            <a:r>
              <a:rPr lang="es-ES" dirty="0"/>
              <a:t>Desde el punto de vista del desarrollador de aplicaciones, esto es lo mismo que dar un consentimiento incremental: las necesidades del usuario pasarán por una pantalla de consentimiento, lo que desencadenará más flujos de usuarios, como la realización de una autenticación </a:t>
            </a:r>
            <a:r>
              <a:rPr lang="es-ES" dirty="0" err="1"/>
              <a:t>multifactor</a:t>
            </a:r>
            <a:r>
              <a:rPr lang="es-ES" dirty="0"/>
              <a:t>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2D3B229-A6EF-449C-AAD7-C3A90E43B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824" y="1148025"/>
            <a:ext cx="2838096" cy="374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7281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9A0E8A-8891-4FF9-B400-5F0AFC71D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1139616" cy="1171466"/>
          </a:xfrm>
        </p:spPr>
        <p:txBody>
          <a:bodyPr/>
          <a:lstStyle/>
          <a:p>
            <a:r>
              <a:rPr lang="en-US" dirty="0"/>
              <a:t>How to handle conditional access and incremental consent</a:t>
            </a:r>
            <a:endParaRPr lang="es-ES" dirty="0"/>
          </a:p>
        </p:txBody>
      </p:sp>
      <p:pic>
        <p:nvPicPr>
          <p:cNvPr id="12290" name="Picture 2" descr="Muere a los 53 años Pau Donés, vocalista de Jarabe de Palo, a causa del  cáncer – COLOSAL">
            <a:extLst>
              <a:ext uri="{FF2B5EF4-FFF2-40B4-BE49-F238E27FC236}">
                <a16:creationId xmlns:a16="http://schemas.microsoft.com/office/drawing/2014/main" id="{B985CF11-85E4-495C-ADBB-5261A2574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1578" y="1485643"/>
            <a:ext cx="8075141" cy="455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227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A7AAD9-CC11-45D0-A082-BA381D040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177" y="126587"/>
            <a:ext cx="11936627" cy="1171466"/>
          </a:xfrm>
        </p:spPr>
        <p:txBody>
          <a:bodyPr/>
          <a:lstStyle/>
          <a:p>
            <a:r>
              <a:rPr lang="en-US" dirty="0"/>
              <a:t>Handling incremental consent or conditional access in web apps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63FE40-20C4-4FA6-A2B1-BA2525F6A34F}"/>
              </a:ext>
            </a:extLst>
          </p:cNvPr>
          <p:cNvSpPr txBox="1"/>
          <p:nvPr/>
        </p:nvSpPr>
        <p:spPr>
          <a:xfrm>
            <a:off x="541638" y="2097721"/>
            <a:ext cx="8373763" cy="286232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ConfigureServices</a:t>
            </a:r>
            <a:r>
              <a:rPr lang="es-ES" dirty="0"/>
              <a:t>(</a:t>
            </a:r>
            <a:r>
              <a:rPr lang="es-ES" dirty="0" err="1"/>
              <a:t>IServiceCollection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)</a:t>
            </a:r>
          </a:p>
          <a:p>
            <a:r>
              <a:rPr lang="es-ES" dirty="0"/>
              <a:t>{</a:t>
            </a:r>
          </a:p>
          <a:p>
            <a:r>
              <a:rPr lang="es-ES" dirty="0"/>
              <a:t> </a:t>
            </a:r>
            <a:r>
              <a:rPr lang="es-ES" dirty="0" err="1"/>
              <a:t>services.AddMicrosoftIdentityWebAppAuthentication</a:t>
            </a:r>
            <a:r>
              <a:rPr lang="es-ES" dirty="0"/>
              <a:t>(</a:t>
            </a:r>
            <a:r>
              <a:rPr lang="es-ES" dirty="0" err="1"/>
              <a:t>Configuration</a:t>
            </a:r>
            <a:r>
              <a:rPr lang="es-ES" dirty="0"/>
              <a:t>, "</a:t>
            </a:r>
            <a:r>
              <a:rPr lang="es-ES" dirty="0" err="1"/>
              <a:t>AzureAd</a:t>
            </a:r>
            <a:r>
              <a:rPr lang="es-ES" dirty="0"/>
              <a:t>")</a:t>
            </a:r>
          </a:p>
          <a:p>
            <a:r>
              <a:rPr lang="es-ES" dirty="0"/>
              <a:t>           .</a:t>
            </a:r>
            <a:r>
              <a:rPr lang="es-ES" dirty="0" err="1"/>
              <a:t>EnableTokenAcquisitionToCallDownstreamApi</a:t>
            </a:r>
            <a:r>
              <a:rPr lang="es-ES" dirty="0"/>
              <a:t>(</a:t>
            </a:r>
            <a:r>
              <a:rPr lang="es-ES" dirty="0" err="1"/>
              <a:t>scopes</a:t>
            </a:r>
            <a:r>
              <a:rPr lang="es-ES" dirty="0"/>
              <a:t>)</a:t>
            </a:r>
          </a:p>
          <a:p>
            <a:r>
              <a:rPr lang="es-ES" dirty="0"/>
              <a:t>             .</a:t>
            </a:r>
            <a:r>
              <a:rPr lang="es-ES" dirty="0" err="1"/>
              <a:t>AddInMemoryTokenCaches</a:t>
            </a:r>
            <a:r>
              <a:rPr lang="es-ES" dirty="0"/>
              <a:t>();</a:t>
            </a:r>
          </a:p>
          <a:p>
            <a:endParaRPr lang="es-ES" dirty="0"/>
          </a:p>
          <a:p>
            <a:r>
              <a:rPr lang="es-ES" dirty="0"/>
              <a:t> // more </a:t>
            </a:r>
            <a:r>
              <a:rPr lang="es-ES" dirty="0" err="1"/>
              <a:t>here</a:t>
            </a:r>
            <a:endParaRPr lang="es-ES" dirty="0"/>
          </a:p>
          <a:p>
            <a:r>
              <a:rPr lang="es-ES" dirty="0"/>
              <a:t> </a:t>
            </a:r>
            <a:r>
              <a:rPr lang="es-ES" dirty="0" err="1"/>
              <a:t>services.AddControllersWithViews</a:t>
            </a:r>
            <a:r>
              <a:rPr lang="es-ES" dirty="0"/>
              <a:t>()</a:t>
            </a:r>
          </a:p>
          <a:p>
            <a:r>
              <a:rPr lang="es-ES" b="1" dirty="0"/>
              <a:t>         .</a:t>
            </a:r>
            <a:r>
              <a:rPr lang="es-ES" b="1" dirty="0" err="1"/>
              <a:t>AddMicrosoftIdentityUI</a:t>
            </a:r>
            <a:r>
              <a:rPr lang="es-ES" b="1" dirty="0"/>
              <a:t>();</a:t>
            </a:r>
          </a:p>
          <a:p>
            <a:r>
              <a:rPr lang="es-ES" dirty="0"/>
              <a:t>}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DAB28C-AC80-42FA-BCA4-527BBB419706}"/>
              </a:ext>
            </a:extLst>
          </p:cNvPr>
          <p:cNvSpPr txBox="1"/>
          <p:nvPr/>
        </p:nvSpPr>
        <p:spPr>
          <a:xfrm>
            <a:off x="541638" y="1298053"/>
            <a:ext cx="6240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ES" b="1" i="0" dirty="0" err="1">
                <a:solidFill>
                  <a:srgbClr val="24292E"/>
                </a:solidFill>
                <a:effectLst/>
                <a:latin typeface="-apple-system"/>
              </a:rPr>
              <a:t>Startup.cs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7281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D4C8D5-1EDC-45D7-B086-56D08080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44730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dirty="0">
                <a:solidFill>
                  <a:schemeClr val="tx1"/>
                </a:solidFill>
              </a:rPr>
              <a:t>Microsoft Identity Platform &amp; </a:t>
            </a:r>
            <a:r>
              <a:rPr lang="en-US" sz="3000" dirty="0" err="1">
                <a:solidFill>
                  <a:schemeClr val="tx1"/>
                </a:solidFill>
              </a:rPr>
              <a:t>Microsoft.Identity.Web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40" name="Freeform: Shape 3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Resultado de imagen para netcoreconf">
            <a:extLst>
              <a:ext uri="{FF2B5EF4-FFF2-40B4-BE49-F238E27FC236}">
                <a16:creationId xmlns:a16="http://schemas.microsoft.com/office/drawing/2014/main" id="{E2C0DE29-1287-454C-8A29-3A78CC2D59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6" r="-1" b="-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952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A7AAD9-CC11-45D0-A082-BA381D040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177" y="126587"/>
            <a:ext cx="11936627" cy="1171466"/>
          </a:xfrm>
        </p:spPr>
        <p:txBody>
          <a:bodyPr/>
          <a:lstStyle/>
          <a:p>
            <a:r>
              <a:rPr lang="en-US" dirty="0"/>
              <a:t>Handling incremental consent or conditional access in web apps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63FE40-20C4-4FA6-A2B1-BA2525F6A34F}"/>
              </a:ext>
            </a:extLst>
          </p:cNvPr>
          <p:cNvSpPr txBox="1"/>
          <p:nvPr/>
        </p:nvSpPr>
        <p:spPr>
          <a:xfrm>
            <a:off x="541638" y="1696038"/>
            <a:ext cx="837376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AuthorizeForScopes</a:t>
            </a:r>
            <a:r>
              <a:rPr lang="en-US" dirty="0"/>
              <a:t>(Scopes = new string[] {"</a:t>
            </a:r>
            <a:r>
              <a:rPr lang="en-US" dirty="0" err="1"/>
              <a:t>user.read</a:t>
            </a:r>
            <a:r>
              <a:rPr lang="en-US" dirty="0"/>
              <a:t>"})]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DAB28C-AC80-42FA-BCA4-527BBB419706}"/>
              </a:ext>
            </a:extLst>
          </p:cNvPr>
          <p:cNvSpPr txBox="1"/>
          <p:nvPr/>
        </p:nvSpPr>
        <p:spPr>
          <a:xfrm>
            <a:off x="541638" y="1298053"/>
            <a:ext cx="6240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ES" b="1" dirty="0"/>
              <a:t>MVC </a:t>
            </a:r>
            <a:r>
              <a:rPr lang="es-ES" b="1" dirty="0" err="1"/>
              <a:t>controllers</a:t>
            </a:r>
            <a:endParaRPr lang="es-ES" b="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24DE747-4024-405D-B8E8-F1F20BFBE00A}"/>
              </a:ext>
            </a:extLst>
          </p:cNvPr>
          <p:cNvSpPr txBox="1"/>
          <p:nvPr/>
        </p:nvSpPr>
        <p:spPr>
          <a:xfrm>
            <a:off x="541638" y="2523429"/>
            <a:ext cx="8373762" cy="369331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/>
              <a:t>{</a:t>
            </a:r>
          </a:p>
          <a:p>
            <a:r>
              <a:rPr lang="es-ES" dirty="0"/>
              <a:t>  "</a:t>
            </a:r>
            <a:r>
              <a:rPr lang="es-ES" dirty="0" err="1"/>
              <a:t>AzureAd</a:t>
            </a:r>
            <a:r>
              <a:rPr lang="es-ES" dirty="0"/>
              <a:t>": {</a:t>
            </a:r>
          </a:p>
          <a:p>
            <a:r>
              <a:rPr lang="es-ES" dirty="0"/>
              <a:t>    "</a:t>
            </a:r>
            <a:r>
              <a:rPr lang="es-ES" dirty="0" err="1"/>
              <a:t>Instance</a:t>
            </a:r>
            <a:r>
              <a:rPr lang="es-ES" dirty="0"/>
              <a:t>": "https://login.microsoftonline.com/",</a:t>
            </a:r>
          </a:p>
          <a:p>
            <a:r>
              <a:rPr lang="es-ES" dirty="0"/>
              <a:t>    /* more </a:t>
            </a:r>
            <a:r>
              <a:rPr lang="es-ES" dirty="0" err="1"/>
              <a:t>here</a:t>
            </a:r>
            <a:r>
              <a:rPr lang="es-ES" dirty="0"/>
              <a:t>*/</a:t>
            </a:r>
          </a:p>
          <a:p>
            <a:r>
              <a:rPr lang="es-ES" dirty="0"/>
              <a:t>  },</a:t>
            </a:r>
          </a:p>
          <a:p>
            <a:r>
              <a:rPr lang="es-ES" dirty="0"/>
              <a:t>  "</a:t>
            </a:r>
            <a:r>
              <a:rPr lang="es-ES" dirty="0" err="1"/>
              <a:t>CalledApi</a:t>
            </a:r>
            <a:r>
              <a:rPr lang="es-ES" dirty="0"/>
              <a:t>": {</a:t>
            </a:r>
          </a:p>
          <a:p>
            <a:r>
              <a:rPr lang="es-ES" dirty="0"/>
              <a:t>    "</a:t>
            </a:r>
            <a:r>
              <a:rPr lang="es-ES" dirty="0" err="1"/>
              <a:t>CalledApiScopes</a:t>
            </a:r>
            <a:r>
              <a:rPr lang="es-ES" dirty="0"/>
              <a:t>": "</a:t>
            </a:r>
            <a:r>
              <a:rPr lang="es-ES" dirty="0" err="1"/>
              <a:t>user.read</a:t>
            </a:r>
            <a:r>
              <a:rPr lang="es-ES" dirty="0"/>
              <a:t> </a:t>
            </a:r>
            <a:r>
              <a:rPr lang="es-ES" dirty="0" err="1"/>
              <a:t>mail.read</a:t>
            </a:r>
            <a:r>
              <a:rPr lang="es-ES" dirty="0"/>
              <a:t>",</a:t>
            </a:r>
          </a:p>
          <a:p>
            <a:r>
              <a:rPr lang="es-ES" dirty="0"/>
              <a:t>    "</a:t>
            </a:r>
            <a:r>
              <a:rPr lang="es-ES" dirty="0" err="1"/>
              <a:t>CalledApiUrl</a:t>
            </a:r>
            <a:r>
              <a:rPr lang="es-ES" dirty="0"/>
              <a:t>": "https://graph.microsoft.com/v1.0"</a:t>
            </a:r>
          </a:p>
          <a:p>
            <a:r>
              <a:rPr lang="es-ES" dirty="0"/>
              <a:t>  },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 [</a:t>
            </a:r>
            <a:r>
              <a:rPr lang="es-ES" dirty="0" err="1"/>
              <a:t>AuthorizeForScopes</a:t>
            </a:r>
            <a:r>
              <a:rPr lang="es-ES" dirty="0"/>
              <a:t>(</a:t>
            </a:r>
            <a:r>
              <a:rPr lang="es-ES" dirty="0" err="1"/>
              <a:t>ScopeKeySection</a:t>
            </a:r>
            <a:r>
              <a:rPr lang="es-ES" dirty="0"/>
              <a:t> = "</a:t>
            </a:r>
            <a:r>
              <a:rPr lang="es-ES" dirty="0" err="1"/>
              <a:t>CalledApi:CalledApiScopes</a:t>
            </a:r>
            <a:r>
              <a:rPr lang="es-ES" dirty="0"/>
              <a:t>")]</a:t>
            </a:r>
          </a:p>
          <a:p>
            <a:endParaRPr lang="es-ES" dirty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FD388BA9-0B42-4F2F-9193-494159EE8F1D}"/>
              </a:ext>
            </a:extLst>
          </p:cNvPr>
          <p:cNvCxnSpPr/>
          <p:nvPr/>
        </p:nvCxnSpPr>
        <p:spPr>
          <a:xfrm>
            <a:off x="716692" y="5222789"/>
            <a:ext cx="7751805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1799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A7AAD9-CC11-45D0-A082-BA381D040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177" y="126587"/>
            <a:ext cx="11936627" cy="1171466"/>
          </a:xfrm>
        </p:spPr>
        <p:txBody>
          <a:bodyPr/>
          <a:lstStyle/>
          <a:p>
            <a:r>
              <a:rPr lang="en-US" dirty="0"/>
              <a:t>Handling incremental consent or conditional access in web apps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63FE40-20C4-4FA6-A2B1-BA2525F6A34F}"/>
              </a:ext>
            </a:extLst>
          </p:cNvPr>
          <p:cNvSpPr txBox="1"/>
          <p:nvPr/>
        </p:nvSpPr>
        <p:spPr>
          <a:xfrm>
            <a:off x="541638" y="1696038"/>
            <a:ext cx="837376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AuthorizeForScopes</a:t>
            </a:r>
            <a:r>
              <a:rPr lang="en-US" dirty="0"/>
              <a:t>(Scopes = new string[] {"</a:t>
            </a:r>
            <a:r>
              <a:rPr lang="en-US" dirty="0" err="1"/>
              <a:t>user.read</a:t>
            </a:r>
            <a:r>
              <a:rPr lang="en-US" dirty="0"/>
              <a:t>"})]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DAB28C-AC80-42FA-BCA4-527BBB419706}"/>
              </a:ext>
            </a:extLst>
          </p:cNvPr>
          <p:cNvSpPr txBox="1"/>
          <p:nvPr/>
        </p:nvSpPr>
        <p:spPr>
          <a:xfrm>
            <a:off x="541638" y="1298053"/>
            <a:ext cx="6240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ES" b="1" dirty="0" err="1"/>
              <a:t>Razor</a:t>
            </a:r>
            <a:r>
              <a:rPr lang="es-ES" b="1" dirty="0"/>
              <a:t> </a:t>
            </a:r>
            <a:r>
              <a:rPr lang="es-ES" b="1" dirty="0" err="1"/>
              <a:t>pages</a:t>
            </a:r>
            <a:endParaRPr lang="es-ES" b="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24DE747-4024-405D-B8E8-F1F20BFBE00A}"/>
              </a:ext>
            </a:extLst>
          </p:cNvPr>
          <p:cNvSpPr txBox="1"/>
          <p:nvPr/>
        </p:nvSpPr>
        <p:spPr>
          <a:xfrm>
            <a:off x="541638" y="2523429"/>
            <a:ext cx="8373762" cy="369331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/>
              <a:t>{</a:t>
            </a:r>
          </a:p>
          <a:p>
            <a:r>
              <a:rPr lang="es-ES" dirty="0"/>
              <a:t>  "</a:t>
            </a:r>
            <a:r>
              <a:rPr lang="es-ES" dirty="0" err="1"/>
              <a:t>AzureAd</a:t>
            </a:r>
            <a:r>
              <a:rPr lang="es-ES" dirty="0"/>
              <a:t>": {</a:t>
            </a:r>
          </a:p>
          <a:p>
            <a:r>
              <a:rPr lang="es-ES" dirty="0"/>
              <a:t>    "</a:t>
            </a:r>
            <a:r>
              <a:rPr lang="es-ES" dirty="0" err="1"/>
              <a:t>Instance</a:t>
            </a:r>
            <a:r>
              <a:rPr lang="es-ES" dirty="0"/>
              <a:t>": "https://login.microsoftonline.com/",</a:t>
            </a:r>
          </a:p>
          <a:p>
            <a:r>
              <a:rPr lang="es-ES" dirty="0"/>
              <a:t>    /* more </a:t>
            </a:r>
            <a:r>
              <a:rPr lang="es-ES" dirty="0" err="1"/>
              <a:t>here</a:t>
            </a:r>
            <a:r>
              <a:rPr lang="es-ES" dirty="0"/>
              <a:t>*/</a:t>
            </a:r>
          </a:p>
          <a:p>
            <a:r>
              <a:rPr lang="es-ES" dirty="0"/>
              <a:t>  },</a:t>
            </a:r>
          </a:p>
          <a:p>
            <a:r>
              <a:rPr lang="es-ES" dirty="0"/>
              <a:t>  "</a:t>
            </a:r>
            <a:r>
              <a:rPr lang="es-ES" dirty="0" err="1"/>
              <a:t>CalledApi</a:t>
            </a:r>
            <a:r>
              <a:rPr lang="es-ES" dirty="0"/>
              <a:t>": {</a:t>
            </a:r>
          </a:p>
          <a:p>
            <a:r>
              <a:rPr lang="es-ES" dirty="0"/>
              <a:t>    "</a:t>
            </a:r>
            <a:r>
              <a:rPr lang="es-ES" dirty="0" err="1"/>
              <a:t>CalledApiScopes</a:t>
            </a:r>
            <a:r>
              <a:rPr lang="es-ES" dirty="0"/>
              <a:t>": "</a:t>
            </a:r>
            <a:r>
              <a:rPr lang="es-ES" dirty="0" err="1"/>
              <a:t>user.read</a:t>
            </a:r>
            <a:r>
              <a:rPr lang="es-ES" dirty="0"/>
              <a:t> </a:t>
            </a:r>
            <a:r>
              <a:rPr lang="es-ES" dirty="0" err="1"/>
              <a:t>mail.read</a:t>
            </a:r>
            <a:r>
              <a:rPr lang="es-ES" dirty="0"/>
              <a:t>",</a:t>
            </a:r>
          </a:p>
          <a:p>
            <a:r>
              <a:rPr lang="es-ES" dirty="0"/>
              <a:t>    "</a:t>
            </a:r>
            <a:r>
              <a:rPr lang="es-ES" dirty="0" err="1"/>
              <a:t>CalledApiUrl</a:t>
            </a:r>
            <a:r>
              <a:rPr lang="es-ES" dirty="0"/>
              <a:t>": "https://graph.microsoft.com/v1.0"</a:t>
            </a:r>
          </a:p>
          <a:p>
            <a:r>
              <a:rPr lang="es-ES" dirty="0"/>
              <a:t>  },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 [</a:t>
            </a:r>
            <a:r>
              <a:rPr lang="es-ES" dirty="0" err="1"/>
              <a:t>AuthorizeForScopes</a:t>
            </a:r>
            <a:r>
              <a:rPr lang="es-ES" dirty="0"/>
              <a:t>(</a:t>
            </a:r>
            <a:r>
              <a:rPr lang="es-ES" dirty="0" err="1"/>
              <a:t>ScopeKeySection</a:t>
            </a:r>
            <a:r>
              <a:rPr lang="es-ES" dirty="0"/>
              <a:t> = "</a:t>
            </a:r>
            <a:r>
              <a:rPr lang="es-ES" dirty="0" err="1"/>
              <a:t>CalledApi:CalledApiScopes</a:t>
            </a:r>
            <a:r>
              <a:rPr lang="es-ES" dirty="0"/>
              <a:t>")]</a:t>
            </a:r>
          </a:p>
          <a:p>
            <a:endParaRPr lang="es-ES" dirty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FD388BA9-0B42-4F2F-9193-494159EE8F1D}"/>
              </a:ext>
            </a:extLst>
          </p:cNvPr>
          <p:cNvCxnSpPr/>
          <p:nvPr/>
        </p:nvCxnSpPr>
        <p:spPr>
          <a:xfrm>
            <a:off x="716692" y="5222789"/>
            <a:ext cx="7751805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278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A7AAD9-CC11-45D0-A082-BA381D040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177" y="126587"/>
            <a:ext cx="11936627" cy="1171466"/>
          </a:xfrm>
        </p:spPr>
        <p:txBody>
          <a:bodyPr/>
          <a:lstStyle/>
          <a:p>
            <a:r>
              <a:rPr lang="en-US" dirty="0"/>
              <a:t>Handling incremental consent or conditional access in web apps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63FE40-20C4-4FA6-A2B1-BA2525F6A34F}"/>
              </a:ext>
            </a:extLst>
          </p:cNvPr>
          <p:cNvSpPr txBox="1"/>
          <p:nvPr/>
        </p:nvSpPr>
        <p:spPr>
          <a:xfrm>
            <a:off x="541638" y="2141573"/>
            <a:ext cx="8373763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services.AddServerSideBlazor</a:t>
            </a:r>
            <a:r>
              <a:rPr lang="en-US" dirty="0"/>
              <a:t>()</a:t>
            </a:r>
          </a:p>
          <a:p>
            <a:r>
              <a:rPr lang="en-US" dirty="0"/>
              <a:t>         .</a:t>
            </a:r>
            <a:r>
              <a:rPr lang="en-US" dirty="0" err="1"/>
              <a:t>AddMicrosoftIdentityConsentHandler</a:t>
            </a:r>
            <a:r>
              <a:rPr lang="en-US" dirty="0"/>
              <a:t>();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DAB28C-AC80-42FA-BCA4-527BBB419706}"/>
              </a:ext>
            </a:extLst>
          </p:cNvPr>
          <p:cNvSpPr txBox="1"/>
          <p:nvPr/>
        </p:nvSpPr>
        <p:spPr>
          <a:xfrm>
            <a:off x="541638" y="1298053"/>
            <a:ext cx="6240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ES" b="1" dirty="0" err="1"/>
              <a:t>Blazor</a:t>
            </a:r>
            <a:r>
              <a:rPr lang="es-ES" b="1" dirty="0"/>
              <a:t> server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24DE747-4024-405D-B8E8-F1F20BFBE00A}"/>
              </a:ext>
            </a:extLst>
          </p:cNvPr>
          <p:cNvSpPr txBox="1"/>
          <p:nvPr/>
        </p:nvSpPr>
        <p:spPr>
          <a:xfrm>
            <a:off x="541639" y="3429000"/>
            <a:ext cx="8373762" cy="23083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dirty="0"/>
              <a:t>@using </a:t>
            </a:r>
            <a:r>
              <a:rPr lang="es-ES" dirty="0" err="1"/>
              <a:t>Microsoft.Identity.Web</a:t>
            </a:r>
            <a:endParaRPr lang="es-ES" dirty="0"/>
          </a:p>
          <a:p>
            <a:r>
              <a:rPr lang="es-ES" dirty="0"/>
              <a:t>@inject </a:t>
            </a:r>
            <a:r>
              <a:rPr lang="es-ES" dirty="0" err="1"/>
              <a:t>MicrosoftIdentityConsentAndConditionalAccessHandler</a:t>
            </a:r>
            <a:r>
              <a:rPr lang="es-ES" dirty="0"/>
              <a:t> </a:t>
            </a:r>
            <a:r>
              <a:rPr lang="es-ES" dirty="0" err="1"/>
              <a:t>ConsentHandler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catch (</a:t>
            </a:r>
            <a:r>
              <a:rPr lang="es-ES" dirty="0" err="1"/>
              <a:t>Exception</a:t>
            </a:r>
            <a:r>
              <a:rPr lang="es-ES" dirty="0"/>
              <a:t> ex)</a:t>
            </a:r>
          </a:p>
          <a:p>
            <a:r>
              <a:rPr lang="es-ES" dirty="0"/>
              <a:t>  {</a:t>
            </a:r>
          </a:p>
          <a:p>
            <a:r>
              <a:rPr lang="es-ES" dirty="0"/>
              <a:t>   </a:t>
            </a:r>
            <a:r>
              <a:rPr lang="es-ES" dirty="0" err="1"/>
              <a:t>ConsentHandler.HandleException</a:t>
            </a:r>
            <a:r>
              <a:rPr lang="es-ES" dirty="0"/>
              <a:t>(ex);</a:t>
            </a:r>
          </a:p>
          <a:p>
            <a:r>
              <a:rPr lang="es-ES" dirty="0"/>
              <a:t>  }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66743D59-F47B-4A86-807B-E1819F8391BE}"/>
              </a:ext>
            </a:extLst>
          </p:cNvPr>
          <p:cNvCxnSpPr>
            <a:cxnSpLocks/>
          </p:cNvCxnSpPr>
          <p:nvPr/>
        </p:nvCxnSpPr>
        <p:spPr>
          <a:xfrm>
            <a:off x="667265" y="4315256"/>
            <a:ext cx="7751805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D2ED944-ABEC-45FE-B9B5-9B35049080E4}"/>
              </a:ext>
            </a:extLst>
          </p:cNvPr>
          <p:cNvSpPr txBox="1"/>
          <p:nvPr/>
        </p:nvSpPr>
        <p:spPr>
          <a:xfrm>
            <a:off x="541638" y="1754483"/>
            <a:ext cx="6240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/>
              <a:t>Startup.cs</a:t>
            </a:r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1E8A14B-09DF-49F9-BF15-610A9A251DC7}"/>
              </a:ext>
            </a:extLst>
          </p:cNvPr>
          <p:cNvSpPr txBox="1"/>
          <p:nvPr/>
        </p:nvSpPr>
        <p:spPr>
          <a:xfrm>
            <a:off x="541638" y="3034863"/>
            <a:ext cx="6240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/>
              <a:t>Blazor</a:t>
            </a:r>
            <a:r>
              <a:rPr lang="es-ES" dirty="0"/>
              <a:t> page</a:t>
            </a:r>
          </a:p>
        </p:txBody>
      </p:sp>
    </p:spTree>
    <p:extLst>
      <p:ext uri="{BB962C8B-B14F-4D97-AF65-F5344CB8AC3E}">
        <p14:creationId xmlns:p14="http://schemas.microsoft.com/office/powerpoint/2010/main" val="9790066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A7AAD9-CC11-45D0-A082-BA381D040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177" y="126587"/>
            <a:ext cx="11936627" cy="1171466"/>
          </a:xfrm>
        </p:spPr>
        <p:txBody>
          <a:bodyPr/>
          <a:lstStyle/>
          <a:p>
            <a:r>
              <a:rPr lang="en-US" dirty="0"/>
              <a:t>Handling incremental consent or conditional access in web APIs</a:t>
            </a:r>
            <a:endParaRPr lang="es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24DE747-4024-405D-B8E8-F1F20BFBE00A}"/>
              </a:ext>
            </a:extLst>
          </p:cNvPr>
          <p:cNvSpPr txBox="1"/>
          <p:nvPr/>
        </p:nvSpPr>
        <p:spPr>
          <a:xfrm>
            <a:off x="492211" y="1298053"/>
            <a:ext cx="9030729" cy="48320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sz="1400" dirty="0" err="1"/>
              <a:t>public</a:t>
            </a:r>
            <a:r>
              <a:rPr lang="es-ES" sz="1400" dirty="0"/>
              <a:t> </a:t>
            </a:r>
            <a:r>
              <a:rPr lang="es-ES" sz="1400" dirty="0" err="1"/>
              <a:t>async</a:t>
            </a:r>
            <a:r>
              <a:rPr lang="es-ES" sz="1400" dirty="0"/>
              <a:t> </a:t>
            </a:r>
            <a:r>
              <a:rPr lang="es-ES" sz="1400" dirty="0" err="1"/>
              <a:t>Task</a:t>
            </a:r>
            <a:r>
              <a:rPr lang="es-ES" sz="1400" dirty="0"/>
              <a:t>&lt;</a:t>
            </a:r>
            <a:r>
              <a:rPr lang="es-ES" sz="1400" dirty="0" err="1"/>
              <a:t>string</a:t>
            </a:r>
            <a:r>
              <a:rPr lang="es-ES" sz="1400" dirty="0"/>
              <a:t>&gt; </a:t>
            </a:r>
            <a:r>
              <a:rPr lang="es-ES" sz="1400" dirty="0" err="1"/>
              <a:t>CallGraphApiOnBehalfOfUser</a:t>
            </a:r>
            <a:r>
              <a:rPr lang="es-ES" sz="1400" dirty="0"/>
              <a:t>()</a:t>
            </a:r>
          </a:p>
          <a:p>
            <a:r>
              <a:rPr lang="es-ES" sz="1400" dirty="0"/>
              <a:t>{</a:t>
            </a:r>
          </a:p>
          <a:p>
            <a:r>
              <a:rPr lang="es-ES" sz="1400" dirty="0"/>
              <a:t> </a:t>
            </a:r>
            <a:r>
              <a:rPr lang="es-ES" sz="1400" dirty="0" err="1"/>
              <a:t>string</a:t>
            </a:r>
            <a:r>
              <a:rPr lang="es-ES" sz="1400" dirty="0"/>
              <a:t>[] </a:t>
            </a:r>
            <a:r>
              <a:rPr lang="es-ES" sz="1400" dirty="0" err="1"/>
              <a:t>scopes</a:t>
            </a:r>
            <a:r>
              <a:rPr lang="es-ES" sz="1400" dirty="0"/>
              <a:t> = { "</a:t>
            </a:r>
            <a:r>
              <a:rPr lang="es-ES" sz="1400" dirty="0" err="1"/>
              <a:t>user.read</a:t>
            </a:r>
            <a:r>
              <a:rPr lang="es-ES" sz="1400" dirty="0"/>
              <a:t>" };</a:t>
            </a:r>
          </a:p>
          <a:p>
            <a:endParaRPr lang="es-ES" sz="1400" dirty="0"/>
          </a:p>
          <a:p>
            <a:r>
              <a:rPr lang="es-ES" sz="1400" dirty="0"/>
              <a:t> // </a:t>
            </a:r>
            <a:r>
              <a:rPr lang="es-ES" sz="1400" dirty="0" err="1"/>
              <a:t>we</a:t>
            </a:r>
            <a:r>
              <a:rPr lang="es-ES" sz="1400" dirty="0"/>
              <a:t> use MSAL.NET </a:t>
            </a:r>
            <a:r>
              <a:rPr lang="es-ES" sz="1400" dirty="0" err="1"/>
              <a:t>to</a:t>
            </a:r>
            <a:r>
              <a:rPr lang="es-ES" sz="1400" dirty="0"/>
              <a:t> </a:t>
            </a:r>
            <a:r>
              <a:rPr lang="es-ES" sz="1400" dirty="0" err="1"/>
              <a:t>get</a:t>
            </a:r>
            <a:r>
              <a:rPr lang="es-ES" sz="1400" dirty="0"/>
              <a:t> a token </a:t>
            </a:r>
            <a:r>
              <a:rPr lang="es-ES" sz="1400" dirty="0" err="1"/>
              <a:t>to</a:t>
            </a:r>
            <a:r>
              <a:rPr lang="es-ES" sz="1400" dirty="0"/>
              <a:t> </a:t>
            </a:r>
            <a:r>
              <a:rPr lang="es-ES" sz="1400" dirty="0" err="1"/>
              <a:t>call</a:t>
            </a:r>
            <a:r>
              <a:rPr lang="es-ES" sz="1400" dirty="0"/>
              <a:t> </a:t>
            </a:r>
            <a:r>
              <a:rPr lang="es-ES" sz="1400" dirty="0" err="1"/>
              <a:t>the</a:t>
            </a:r>
            <a:r>
              <a:rPr lang="es-ES" sz="1400" dirty="0"/>
              <a:t> API </a:t>
            </a:r>
            <a:r>
              <a:rPr lang="es-ES" sz="1400" dirty="0" err="1"/>
              <a:t>On</a:t>
            </a:r>
            <a:r>
              <a:rPr lang="es-ES" sz="1400" dirty="0"/>
              <a:t> </a:t>
            </a:r>
            <a:r>
              <a:rPr lang="es-ES" sz="1400" dirty="0" err="1"/>
              <a:t>Behalf</a:t>
            </a:r>
            <a:r>
              <a:rPr lang="es-ES" sz="1400" dirty="0"/>
              <a:t> </a:t>
            </a:r>
            <a:r>
              <a:rPr lang="es-ES" sz="1400" dirty="0" err="1"/>
              <a:t>Of</a:t>
            </a:r>
            <a:r>
              <a:rPr lang="es-ES" sz="1400" dirty="0"/>
              <a:t> </a:t>
            </a:r>
            <a:r>
              <a:rPr lang="es-ES" sz="1400" dirty="0" err="1"/>
              <a:t>the</a:t>
            </a:r>
            <a:r>
              <a:rPr lang="es-ES" sz="1400" dirty="0"/>
              <a:t> </a:t>
            </a:r>
            <a:r>
              <a:rPr lang="es-ES" sz="1400" dirty="0" err="1"/>
              <a:t>current</a:t>
            </a:r>
            <a:r>
              <a:rPr lang="es-ES" sz="1400" dirty="0"/>
              <a:t> </a:t>
            </a:r>
            <a:r>
              <a:rPr lang="es-ES" sz="1400" dirty="0" err="1"/>
              <a:t>user</a:t>
            </a:r>
            <a:endParaRPr lang="es-ES" sz="1400" dirty="0"/>
          </a:p>
          <a:p>
            <a:r>
              <a:rPr lang="es-ES" sz="1400" dirty="0"/>
              <a:t> try</a:t>
            </a:r>
          </a:p>
          <a:p>
            <a:r>
              <a:rPr lang="es-ES" sz="1400" dirty="0"/>
              <a:t> {</a:t>
            </a:r>
          </a:p>
          <a:p>
            <a:r>
              <a:rPr lang="es-ES" sz="1400" dirty="0"/>
              <a:t>  </a:t>
            </a:r>
            <a:r>
              <a:rPr lang="es-ES" sz="1400" dirty="0" err="1"/>
              <a:t>string</a:t>
            </a:r>
            <a:r>
              <a:rPr lang="es-ES" sz="1400" dirty="0"/>
              <a:t> </a:t>
            </a:r>
            <a:r>
              <a:rPr lang="es-ES" sz="1400" dirty="0" err="1"/>
              <a:t>accessToken</a:t>
            </a:r>
            <a:r>
              <a:rPr lang="es-ES" sz="1400" dirty="0"/>
              <a:t> = </a:t>
            </a:r>
            <a:r>
              <a:rPr lang="es-ES" sz="1400" dirty="0" err="1"/>
              <a:t>await</a:t>
            </a:r>
            <a:r>
              <a:rPr lang="es-ES" sz="1400" dirty="0"/>
              <a:t> _</a:t>
            </a:r>
            <a:r>
              <a:rPr lang="es-ES" sz="1400" dirty="0" err="1"/>
              <a:t>tokenAcquisition.GetAccessTokenForUserAsync</a:t>
            </a:r>
            <a:r>
              <a:rPr lang="es-ES" sz="1400" dirty="0"/>
              <a:t>(</a:t>
            </a:r>
            <a:r>
              <a:rPr lang="es-ES" sz="1400" dirty="0" err="1"/>
              <a:t>scopes</a:t>
            </a:r>
            <a:r>
              <a:rPr lang="es-ES" sz="1400" dirty="0"/>
              <a:t>);</a:t>
            </a:r>
          </a:p>
          <a:p>
            <a:r>
              <a:rPr lang="es-ES" sz="1400" dirty="0"/>
              <a:t>  </a:t>
            </a:r>
            <a:r>
              <a:rPr lang="es-ES" sz="1400" dirty="0" err="1"/>
              <a:t>dynamic</a:t>
            </a:r>
            <a:r>
              <a:rPr lang="es-ES" sz="1400" dirty="0"/>
              <a:t> me = </a:t>
            </a:r>
            <a:r>
              <a:rPr lang="es-ES" sz="1400" dirty="0" err="1"/>
              <a:t>await</a:t>
            </a:r>
            <a:r>
              <a:rPr lang="es-ES" sz="1400" dirty="0"/>
              <a:t> </a:t>
            </a:r>
            <a:r>
              <a:rPr lang="es-ES" sz="1400" dirty="0" err="1"/>
              <a:t>CallGraphApiOnBehalfOfUser</a:t>
            </a:r>
            <a:r>
              <a:rPr lang="es-ES" sz="1400" dirty="0"/>
              <a:t>(</a:t>
            </a:r>
            <a:r>
              <a:rPr lang="es-ES" sz="1400" dirty="0" err="1"/>
              <a:t>accessToken</a:t>
            </a:r>
            <a:r>
              <a:rPr lang="es-ES" sz="1400" dirty="0"/>
              <a:t>);</a:t>
            </a:r>
          </a:p>
          <a:p>
            <a:r>
              <a:rPr lang="es-ES" sz="1400" dirty="0"/>
              <a:t>  </a:t>
            </a:r>
            <a:r>
              <a:rPr lang="es-ES" sz="1400" dirty="0" err="1"/>
              <a:t>return</a:t>
            </a:r>
            <a:r>
              <a:rPr lang="es-ES" sz="1400" dirty="0"/>
              <a:t> </a:t>
            </a:r>
            <a:r>
              <a:rPr lang="es-ES" sz="1400" dirty="0" err="1"/>
              <a:t>me.UserPrincipalName</a:t>
            </a:r>
            <a:r>
              <a:rPr lang="es-ES" sz="1400" dirty="0"/>
              <a:t>;</a:t>
            </a:r>
          </a:p>
          <a:p>
            <a:r>
              <a:rPr lang="es-ES" sz="1400" dirty="0"/>
              <a:t> }</a:t>
            </a:r>
          </a:p>
          <a:p>
            <a:r>
              <a:rPr lang="es-ES" sz="1400" dirty="0"/>
              <a:t> catch (</a:t>
            </a:r>
            <a:r>
              <a:rPr lang="es-ES" sz="1400" dirty="0" err="1"/>
              <a:t>MicrosoftIdentityWebChallengeUserException</a:t>
            </a:r>
            <a:r>
              <a:rPr lang="es-ES" sz="1400" dirty="0"/>
              <a:t> ex)</a:t>
            </a:r>
          </a:p>
          <a:p>
            <a:r>
              <a:rPr lang="es-ES" sz="1400" dirty="0"/>
              <a:t> {</a:t>
            </a:r>
          </a:p>
          <a:p>
            <a:r>
              <a:rPr lang="es-ES" sz="1400" dirty="0"/>
              <a:t>  </a:t>
            </a:r>
            <a:r>
              <a:rPr lang="es-ES" sz="1400" dirty="0" err="1"/>
              <a:t>await</a:t>
            </a:r>
            <a:r>
              <a:rPr lang="es-ES" sz="1400" dirty="0"/>
              <a:t> _</a:t>
            </a:r>
            <a:r>
              <a:rPr lang="es-ES" sz="1400" dirty="0" err="1"/>
              <a:t>tokenAcquisition.ReplyForbiddenWithWwwAuthenticateHeaderAsync</a:t>
            </a:r>
            <a:r>
              <a:rPr lang="es-ES" sz="1400" dirty="0"/>
              <a:t>(</a:t>
            </a:r>
            <a:r>
              <a:rPr lang="es-ES" sz="1400" dirty="0" err="1"/>
              <a:t>scopes</a:t>
            </a:r>
            <a:r>
              <a:rPr lang="es-ES" sz="1400" dirty="0"/>
              <a:t>, </a:t>
            </a:r>
            <a:r>
              <a:rPr lang="es-ES" sz="1400" dirty="0" err="1"/>
              <a:t>ex.MsalUiRequiredException</a:t>
            </a:r>
            <a:r>
              <a:rPr lang="es-ES" sz="1400" dirty="0"/>
              <a:t>);</a:t>
            </a:r>
          </a:p>
          <a:p>
            <a:r>
              <a:rPr lang="es-ES" sz="1400" dirty="0"/>
              <a:t>  </a:t>
            </a:r>
            <a:r>
              <a:rPr lang="es-ES" sz="1400" dirty="0" err="1"/>
              <a:t>return</a:t>
            </a:r>
            <a:r>
              <a:rPr lang="es-ES" sz="1400" dirty="0"/>
              <a:t> </a:t>
            </a:r>
            <a:r>
              <a:rPr lang="es-ES" sz="1400" dirty="0" err="1"/>
              <a:t>string.Empty</a:t>
            </a:r>
            <a:r>
              <a:rPr lang="es-ES" sz="1400" dirty="0"/>
              <a:t>;</a:t>
            </a:r>
          </a:p>
          <a:p>
            <a:r>
              <a:rPr lang="es-ES" sz="1400" dirty="0"/>
              <a:t> }</a:t>
            </a:r>
          </a:p>
          <a:p>
            <a:r>
              <a:rPr lang="es-ES" sz="1400" dirty="0"/>
              <a:t> catch (</a:t>
            </a:r>
            <a:r>
              <a:rPr lang="es-ES" sz="1400" dirty="0" err="1"/>
              <a:t>MsalUiRequiredException</a:t>
            </a:r>
            <a:r>
              <a:rPr lang="es-ES" sz="1400" dirty="0"/>
              <a:t> ex)</a:t>
            </a:r>
          </a:p>
          <a:p>
            <a:r>
              <a:rPr lang="es-ES" sz="1400" dirty="0"/>
              <a:t> {</a:t>
            </a:r>
          </a:p>
          <a:p>
            <a:r>
              <a:rPr lang="es-ES" sz="1400" dirty="0"/>
              <a:t>  </a:t>
            </a:r>
            <a:r>
              <a:rPr lang="es-ES" sz="1400" dirty="0" err="1"/>
              <a:t>await</a:t>
            </a:r>
            <a:r>
              <a:rPr lang="es-ES" sz="1400" dirty="0"/>
              <a:t> _</a:t>
            </a:r>
            <a:r>
              <a:rPr lang="es-ES" sz="1400" dirty="0" err="1"/>
              <a:t>tokenAcquisition.ReplyForbiddenWithWwwAuthenticateHeaderAsync</a:t>
            </a:r>
            <a:r>
              <a:rPr lang="es-ES" sz="1400" dirty="0"/>
              <a:t>(</a:t>
            </a:r>
            <a:r>
              <a:rPr lang="es-ES" sz="1400" dirty="0" err="1"/>
              <a:t>scopes</a:t>
            </a:r>
            <a:r>
              <a:rPr lang="es-ES" sz="1400" dirty="0"/>
              <a:t>, ex);</a:t>
            </a:r>
          </a:p>
          <a:p>
            <a:r>
              <a:rPr lang="es-ES" sz="1400" dirty="0"/>
              <a:t>  </a:t>
            </a:r>
            <a:r>
              <a:rPr lang="es-ES" sz="1400" dirty="0" err="1"/>
              <a:t>return</a:t>
            </a:r>
            <a:r>
              <a:rPr lang="es-ES" sz="1400" dirty="0"/>
              <a:t> </a:t>
            </a:r>
            <a:r>
              <a:rPr lang="es-ES" sz="1400" dirty="0" err="1"/>
              <a:t>string.Empty</a:t>
            </a:r>
            <a:r>
              <a:rPr lang="es-ES" sz="1400" dirty="0"/>
              <a:t>;</a:t>
            </a:r>
          </a:p>
          <a:p>
            <a:r>
              <a:rPr lang="es-ES" sz="1400" dirty="0"/>
              <a:t> }</a:t>
            </a:r>
          </a:p>
          <a:p>
            <a:r>
              <a:rPr lang="es-ES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749442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D4C8D5-1EDC-45D7-B086-56D08080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44730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dirty="0">
                <a:solidFill>
                  <a:schemeClr val="tx1"/>
                </a:solidFill>
              </a:rPr>
              <a:t>Deploying to app services</a:t>
            </a:r>
          </a:p>
        </p:txBody>
      </p:sp>
      <p:sp>
        <p:nvSpPr>
          <p:cNvPr id="40" name="Freeform: Shape 3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Resultado de imagen para netcoreconf">
            <a:extLst>
              <a:ext uri="{FF2B5EF4-FFF2-40B4-BE49-F238E27FC236}">
                <a16:creationId xmlns:a16="http://schemas.microsoft.com/office/drawing/2014/main" id="{E2C0DE29-1287-454C-8A29-3A78CC2D59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6" r="-1" b="-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572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DC576C-10D7-47C8-AA7B-65569DFE7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Deploying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app </a:t>
            </a:r>
            <a:r>
              <a:rPr lang="es-ES" dirty="0" err="1"/>
              <a:t>services</a:t>
            </a:r>
            <a:endParaRPr lang="es-ES" dirty="0"/>
          </a:p>
        </p:txBody>
      </p:sp>
      <p:pic>
        <p:nvPicPr>
          <p:cNvPr id="10242" name="Picture 2" descr="image">
            <a:extLst>
              <a:ext uri="{FF2B5EF4-FFF2-40B4-BE49-F238E27FC236}">
                <a16:creationId xmlns:a16="http://schemas.microsoft.com/office/drawing/2014/main" id="{F9857BCF-217B-4FB8-A41A-46CA9D67E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411" y="1216883"/>
            <a:ext cx="7800975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2823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07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info@netcoreconf.com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456814-0C70-47EC-94EF-D2DB1659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Microsoft </a:t>
            </a:r>
            <a:r>
              <a:rPr lang="es-ES" dirty="0" err="1"/>
              <a:t>Identity</a:t>
            </a:r>
            <a:r>
              <a:rPr lang="es-ES" dirty="0"/>
              <a:t> </a:t>
            </a:r>
            <a:r>
              <a:rPr lang="es-ES" dirty="0" err="1"/>
              <a:t>Platform</a:t>
            </a:r>
            <a:r>
              <a:rPr lang="es-ES" dirty="0"/>
              <a:t>	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CE60CAD-9FA5-47C8-9F71-BAFC1CF76213}"/>
              </a:ext>
            </a:extLst>
          </p:cNvPr>
          <p:cNvSpPr txBox="1"/>
          <p:nvPr/>
        </p:nvSpPr>
        <p:spPr>
          <a:xfrm>
            <a:off x="838199" y="1518504"/>
            <a:ext cx="1068653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Evolución de Azure Active </a:t>
            </a:r>
            <a:r>
              <a:rPr lang="es-ES" dirty="0" err="1"/>
              <a:t>Directory</a:t>
            </a:r>
            <a:r>
              <a:rPr lang="es-ES" dirty="0"/>
              <a:t> </a:t>
            </a:r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Platform</a:t>
            </a: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Ayuda a crear aplicaciones en las que los usuarios inician sesión mediante sus identidades de Microsoft o cuentas de redes sociales, y a proporcionar acceso autorizado a sus API o a las API de Microsoft como Microsoft </a:t>
            </a:r>
            <a:r>
              <a:rPr lang="es-ES" dirty="0" err="1"/>
              <a:t>Graph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1691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022E38-1DC4-44D6-84AB-D1BB654E7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Evolución de la Plataforma de identidad de Microsoft</a:t>
            </a: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0567803-9428-4235-9D9C-11EC4B79F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94" y="1298053"/>
            <a:ext cx="10409727" cy="499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81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5C1B79-C082-49F2-B2BD-9587369BC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Id Tokens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E459D95-32B2-4831-87C4-AD4B261AF69F}"/>
              </a:ext>
            </a:extLst>
          </p:cNvPr>
          <p:cNvSpPr txBox="1"/>
          <p:nvPr/>
        </p:nvSpPr>
        <p:spPr>
          <a:xfrm>
            <a:off x="838200" y="1431495"/>
            <a:ext cx="983803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Se deben usar para validar que un usuario es quien dice ser y obtener información útil adicional sobre ellos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Contiene información básica del perfil del usuario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Las notificaciones que proporciona pueden usarse para la experiencia del usuario en la aplicación, como claves en una base de datos, y proporcionar acceso a la aplicación cliente.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No deben usarse para la autorización en lugar de un token de acceso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Los </a:t>
            </a:r>
            <a:r>
              <a:rPr lang="es-ES" dirty="0" err="1"/>
              <a:t>id_tokens</a:t>
            </a:r>
            <a:r>
              <a:rPr lang="es-ES" dirty="0"/>
              <a:t> son elementos JWT (JSON Web Token)</a:t>
            </a:r>
          </a:p>
        </p:txBody>
      </p:sp>
    </p:spTree>
    <p:extLst>
      <p:ext uri="{BB962C8B-B14F-4D97-AF65-F5344CB8AC3E}">
        <p14:creationId xmlns:p14="http://schemas.microsoft.com/office/powerpoint/2010/main" val="645074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F3E180-C154-40A0-9211-2D61CCEF3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Access token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EFF875D-6EB3-4B46-9B5D-F4FC4CCE695D}"/>
              </a:ext>
            </a:extLst>
          </p:cNvPr>
          <p:cNvSpPr txBox="1"/>
          <p:nvPr/>
        </p:nvSpPr>
        <p:spPr>
          <a:xfrm>
            <a:off x="838200" y="1497397"/>
            <a:ext cx="105156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Los tokens de acceso permiten a los clientes llamar de forma segura a las API protegidas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Las aplicaciones pueden recibir tokens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behalf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a </a:t>
            </a:r>
            <a:r>
              <a:rPr lang="es-ES" dirty="0" err="1"/>
              <a:t>user</a:t>
            </a:r>
            <a:r>
              <a:rPr lang="es-ES" dirty="0"/>
              <a:t>,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s-ES" dirty="0"/>
              <a:t>Directamente de una aplicación, por ejemplo, </a:t>
            </a:r>
            <a:r>
              <a:rPr lang="es-ES" dirty="0" err="1"/>
              <a:t>daemon</a:t>
            </a:r>
            <a:r>
              <a:rPr lang="es-ES" dirty="0"/>
              <a:t> </a:t>
            </a:r>
            <a:r>
              <a:rPr lang="es-ES" dirty="0" err="1"/>
              <a:t>applications</a:t>
            </a:r>
            <a:endParaRPr lang="es-ES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Tiempos de espera de token</a:t>
            </a:r>
          </a:p>
        </p:txBody>
      </p:sp>
    </p:spTree>
    <p:extLst>
      <p:ext uri="{BB962C8B-B14F-4D97-AF65-F5344CB8AC3E}">
        <p14:creationId xmlns:p14="http://schemas.microsoft.com/office/powerpoint/2010/main" val="2628950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CDBA91-9B9A-446A-AE5C-31C298E01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Microsoft.Identity.Web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FD6B55F-79A0-4559-8E11-40930B1FF2E0}"/>
              </a:ext>
            </a:extLst>
          </p:cNvPr>
          <p:cNvSpPr txBox="1"/>
          <p:nvPr/>
        </p:nvSpPr>
        <p:spPr>
          <a:xfrm>
            <a:off x="838199" y="1518504"/>
            <a:ext cx="1068653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Microsoft </a:t>
            </a:r>
            <a:r>
              <a:rPr lang="es-ES" dirty="0" err="1"/>
              <a:t>Identity</a:t>
            </a:r>
            <a:r>
              <a:rPr lang="es-ES" dirty="0"/>
              <a:t> Web es una biblioteca que contiene un conjunto de clases reutilizables que se usan junto con ASP.NET Core para integrarse con la plataforma de identidades de Microsoft (Azure AD v2.0) y AAD B2C.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dirty="0"/>
              <a:t>Esta biblioteca es para uso específico con: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s-ES" dirty="0"/>
              <a:t>Aplicaciones web, que inician sesión en los usuarios y, opcionalmente, llaman a las API web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s-ES" dirty="0"/>
              <a:t>API web protegidas, que opcionalmente llaman a API web de nivel inferior protegidas</a:t>
            </a:r>
          </a:p>
        </p:txBody>
      </p:sp>
    </p:spTree>
    <p:extLst>
      <p:ext uri="{BB962C8B-B14F-4D97-AF65-F5344CB8AC3E}">
        <p14:creationId xmlns:p14="http://schemas.microsoft.com/office/powerpoint/2010/main" val="3085658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A07F8B-BA0C-4679-B6FF-E75AD765A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does this new library fit?</a:t>
            </a:r>
            <a:endParaRPr lang="es-ES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0E4AC02F-C134-4718-84D0-983CA36832D1}"/>
              </a:ext>
            </a:extLst>
          </p:cNvPr>
          <p:cNvSpPr/>
          <p:nvPr/>
        </p:nvSpPr>
        <p:spPr>
          <a:xfrm>
            <a:off x="838200" y="1817036"/>
            <a:ext cx="1534297" cy="83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OpenIdConnect</a:t>
            </a:r>
            <a:endParaRPr lang="es-ES" sz="1400" dirty="0"/>
          </a:p>
          <a:p>
            <a:pPr algn="ctr"/>
            <a:r>
              <a:rPr lang="es-ES" sz="1400" dirty="0" err="1"/>
              <a:t>Authentication</a:t>
            </a:r>
            <a:endParaRPr lang="es-ES" sz="1400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92353AC4-7238-4962-A36D-B360E0E31087}"/>
              </a:ext>
            </a:extLst>
          </p:cNvPr>
          <p:cNvSpPr/>
          <p:nvPr/>
        </p:nvSpPr>
        <p:spPr>
          <a:xfrm>
            <a:off x="2456935" y="1817036"/>
            <a:ext cx="1534297" cy="83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Cookie </a:t>
            </a:r>
            <a:r>
              <a:rPr lang="es-ES" sz="1400" dirty="0" err="1"/>
              <a:t>Authentication</a:t>
            </a:r>
            <a:endParaRPr lang="es-ES" sz="1400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2B71BDA8-B002-4C4D-837D-383F14AC6A01}"/>
              </a:ext>
            </a:extLst>
          </p:cNvPr>
          <p:cNvSpPr/>
          <p:nvPr/>
        </p:nvSpPr>
        <p:spPr>
          <a:xfrm>
            <a:off x="4075670" y="1817036"/>
            <a:ext cx="1534297" cy="83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JwtBearer</a:t>
            </a:r>
            <a:r>
              <a:rPr lang="es-ES" sz="1400" dirty="0"/>
              <a:t> </a:t>
            </a:r>
            <a:r>
              <a:rPr lang="es-ES" sz="1400" dirty="0" err="1"/>
              <a:t>Authentication</a:t>
            </a:r>
            <a:endParaRPr lang="es-ES" sz="14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41D143FA-8E6C-4787-827F-F22F57A02A0C}"/>
              </a:ext>
            </a:extLst>
          </p:cNvPr>
          <p:cNvSpPr/>
          <p:nvPr/>
        </p:nvSpPr>
        <p:spPr>
          <a:xfrm>
            <a:off x="5694405" y="1817036"/>
            <a:ext cx="1534297" cy="83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Account</a:t>
            </a:r>
            <a:r>
              <a:rPr lang="es-ES" sz="1400" dirty="0"/>
              <a:t> </a:t>
            </a:r>
            <a:r>
              <a:rPr lang="es-ES" sz="1400" dirty="0" err="1"/>
              <a:t>Controller</a:t>
            </a:r>
            <a:endParaRPr lang="es-ES" sz="1400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64BF217-D55F-4138-99DE-7A03C4CE5413}"/>
              </a:ext>
            </a:extLst>
          </p:cNvPr>
          <p:cNvSpPr/>
          <p:nvPr/>
        </p:nvSpPr>
        <p:spPr>
          <a:xfrm>
            <a:off x="7313140" y="1817036"/>
            <a:ext cx="1534297" cy="83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Account</a:t>
            </a:r>
            <a:r>
              <a:rPr lang="es-ES" sz="1400" dirty="0"/>
              <a:t> </a:t>
            </a:r>
            <a:r>
              <a:rPr lang="es-ES" sz="1400" dirty="0" err="1"/>
              <a:t>views</a:t>
            </a:r>
            <a:endParaRPr lang="es-ES" sz="1400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72BEAB9B-6F90-4F80-B7E6-89928C09BB01}"/>
              </a:ext>
            </a:extLst>
          </p:cNvPr>
          <p:cNvSpPr/>
          <p:nvPr/>
        </p:nvSpPr>
        <p:spPr>
          <a:xfrm>
            <a:off x="8967916" y="1817037"/>
            <a:ext cx="1534297" cy="26890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MSAL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AEC023A6-9107-4C11-840E-1DE7D0433132}"/>
              </a:ext>
            </a:extLst>
          </p:cNvPr>
          <p:cNvSpPr/>
          <p:nvPr/>
        </p:nvSpPr>
        <p:spPr>
          <a:xfrm>
            <a:off x="838199" y="2743793"/>
            <a:ext cx="4771768" cy="83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Microsoft.AspNetCore.Authentication.*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6675B4E3-C5D9-4044-964C-BDFE17FCAF9C}"/>
              </a:ext>
            </a:extLst>
          </p:cNvPr>
          <p:cNvSpPr/>
          <p:nvPr/>
        </p:nvSpPr>
        <p:spPr>
          <a:xfrm>
            <a:off x="5694405" y="2743792"/>
            <a:ext cx="3153032" cy="83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UI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666D1ED6-27DD-4C5D-A9A0-0DB7240802C9}"/>
              </a:ext>
            </a:extLst>
          </p:cNvPr>
          <p:cNvSpPr/>
          <p:nvPr/>
        </p:nvSpPr>
        <p:spPr>
          <a:xfrm>
            <a:off x="838200" y="3670550"/>
            <a:ext cx="8009237" cy="83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Microsoft.AspNetCore.Authentication.AzureAD.UI</a:t>
            </a:r>
            <a:endParaRPr lang="es-ES" dirty="0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A11E97CA-E0AE-46AF-BFDD-7C37B784BB4F}"/>
              </a:ext>
            </a:extLst>
          </p:cNvPr>
          <p:cNvSpPr/>
          <p:nvPr/>
        </p:nvSpPr>
        <p:spPr>
          <a:xfrm>
            <a:off x="838200" y="4597306"/>
            <a:ext cx="9664013" cy="835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 err="1"/>
              <a:t>Microsoft.Identity.Web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6474607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1505</Words>
  <Application>Microsoft Office PowerPoint</Application>
  <PresentationFormat>Panorámica</PresentationFormat>
  <Paragraphs>272</Paragraphs>
  <Slides>37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37</vt:i4>
      </vt:variant>
    </vt:vector>
  </HeadingPairs>
  <TitlesOfParts>
    <vt:vector size="45" baseType="lpstr">
      <vt:lpstr>-apple-system</vt:lpstr>
      <vt:lpstr>Arial</vt:lpstr>
      <vt:lpstr>Calibri</vt:lpstr>
      <vt:lpstr>Calibri Light</vt:lpstr>
      <vt:lpstr>Helvetica</vt:lpstr>
      <vt:lpstr>Segoe UI</vt:lpstr>
      <vt:lpstr>Wingdings</vt:lpstr>
      <vt:lpstr>Tema de Office</vt:lpstr>
      <vt:lpstr>Presentación de PowerPoint</vt:lpstr>
      <vt:lpstr>Sponsors</vt:lpstr>
      <vt:lpstr>Microsoft Identity Platform &amp; Microsoft.Identity.Web</vt:lpstr>
      <vt:lpstr>Microsoft Identity Platform </vt:lpstr>
      <vt:lpstr>Evolución de la Plataforma de identidad de Microsoft</vt:lpstr>
      <vt:lpstr>Id Tokens</vt:lpstr>
      <vt:lpstr>Access token</vt:lpstr>
      <vt:lpstr>Microsoft.Identity.Web</vt:lpstr>
      <vt:lpstr>Where does this new library fit?</vt:lpstr>
      <vt:lpstr>Why to use Microsoft.Identity.Web in web apps?</vt:lpstr>
      <vt:lpstr>Web App Scenarios</vt:lpstr>
      <vt:lpstr>Web app which signs in users</vt:lpstr>
      <vt:lpstr>Web app which signs in users and calls Graph</vt:lpstr>
      <vt:lpstr>Web Api Scenarios</vt:lpstr>
      <vt:lpstr>Protected web API</vt:lpstr>
      <vt:lpstr>Web API calling downstream web API</vt:lpstr>
      <vt:lpstr>Web API called by a Daemon Application</vt:lpstr>
      <vt:lpstr>Token cache serialization</vt:lpstr>
      <vt:lpstr>Token cache serialization</vt:lpstr>
      <vt:lpstr>Distributed token cache</vt:lpstr>
      <vt:lpstr>Distributed token cache</vt:lpstr>
      <vt:lpstr>Distributed token cache</vt:lpstr>
      <vt:lpstr>Distributed token cache</vt:lpstr>
      <vt:lpstr>Distributed token cache</vt:lpstr>
      <vt:lpstr>Incremental consent and conditional access</vt:lpstr>
      <vt:lpstr>Incremental consent</vt:lpstr>
      <vt:lpstr>Acceso condicional</vt:lpstr>
      <vt:lpstr>How to handle conditional access and incremental consent</vt:lpstr>
      <vt:lpstr>Handling incremental consent or conditional access in web apps</vt:lpstr>
      <vt:lpstr>Handling incremental consent or conditional access in web apps</vt:lpstr>
      <vt:lpstr>Handling incremental consent or conditional access in web apps</vt:lpstr>
      <vt:lpstr>Handling incremental consent or conditional access in web apps</vt:lpstr>
      <vt:lpstr>Handling incremental consent or conditional access in web APIs</vt:lpstr>
      <vt:lpstr>Deploying to app services</vt:lpstr>
      <vt:lpstr>Deploying to app services</vt:lpstr>
      <vt:lpstr>Sponsors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Ruben Ramos</dc:creator>
  <cp:lastModifiedBy>Ruben Ramos</cp:lastModifiedBy>
  <cp:revision>1</cp:revision>
  <dcterms:created xsi:type="dcterms:W3CDTF">2020-09-27T02:50:19Z</dcterms:created>
  <dcterms:modified xsi:type="dcterms:W3CDTF">2020-09-28T09:22:40Z</dcterms:modified>
</cp:coreProperties>
</file>

<file path=docProps/thumbnail.jpeg>
</file>